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23"/>
  </p:notesMasterIdLst>
  <p:sldIdLst>
    <p:sldId id="256" r:id="rId5"/>
    <p:sldId id="596" r:id="rId6"/>
    <p:sldId id="587" r:id="rId7"/>
    <p:sldId id="597" r:id="rId8"/>
    <p:sldId id="595" r:id="rId9"/>
    <p:sldId id="600" r:id="rId10"/>
    <p:sldId id="598" r:id="rId11"/>
    <p:sldId id="599" r:id="rId12"/>
    <p:sldId id="602" r:id="rId13"/>
    <p:sldId id="601" r:id="rId14"/>
    <p:sldId id="610" r:id="rId15"/>
    <p:sldId id="604" r:id="rId16"/>
    <p:sldId id="605" r:id="rId17"/>
    <p:sldId id="607" r:id="rId18"/>
    <p:sldId id="608" r:id="rId19"/>
    <p:sldId id="609" r:id="rId20"/>
    <p:sldId id="259" r:id="rId21"/>
    <p:sldId id="594" r:id="rId22"/>
  </p:sldIdLst>
  <p:sldSz cx="12192000" cy="6858000"/>
  <p:notesSz cx="6797675" cy="9926638"/>
  <p:embeddedFontLst>
    <p:embeddedFont>
      <p:font typeface="Lato" panose="020F0502020204030203" pitchFamily="34" charset="0"/>
      <p:regular r:id="rId24"/>
      <p:bold r:id="rId25"/>
      <p:italic r:id="rId26"/>
      <p:boldItalic r:id="rId27"/>
    </p:embeddedFont>
    <p:embeddedFont>
      <p:font typeface="Miso" pitchFamily="2" charset="0"/>
      <p:regular r:id="rId28"/>
      <p:bold r:id="rId29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2D050"/>
    <a:srgbClr val="33CCCC"/>
    <a:srgbClr val="CC3300"/>
    <a:srgbClr val="FF35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71" autoAdjust="0"/>
    <p:restoredTop sz="94942" autoAdjust="0"/>
  </p:normalViewPr>
  <p:slideViewPr>
    <p:cSldViewPr snapToGrid="0" showGuides="1">
      <p:cViewPr>
        <p:scale>
          <a:sx n="65" d="100"/>
          <a:sy n="65" d="100"/>
        </p:scale>
        <p:origin x="701" y="278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4.fntdata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ietus Mulder" userId="4f3d3ee9-5e13-4420-b1b3-34bfe0d0b158" providerId="ADAL" clId="{54CF49F1-EC08-418B-99D6-9B27059D3B0E}"/>
    <pc:docChg chg="delSld modSld">
      <pc:chgData name="Grietus Mulder" userId="4f3d3ee9-5e13-4420-b1b3-34bfe0d0b158" providerId="ADAL" clId="{54CF49F1-EC08-418B-99D6-9B27059D3B0E}" dt="2022-12-13T08:34:52.406" v="36" actId="404"/>
      <pc:docMkLst>
        <pc:docMk/>
      </pc:docMkLst>
      <pc:sldChg chg="modSp mod">
        <pc:chgData name="Grietus Mulder" userId="4f3d3ee9-5e13-4420-b1b3-34bfe0d0b158" providerId="ADAL" clId="{54CF49F1-EC08-418B-99D6-9B27059D3B0E}" dt="2022-12-13T08:31:20.587" v="4" actId="20577"/>
        <pc:sldMkLst>
          <pc:docMk/>
          <pc:sldMk cId="2448544160" sldId="256"/>
        </pc:sldMkLst>
        <pc:spChg chg="mod">
          <ac:chgData name="Grietus Mulder" userId="4f3d3ee9-5e13-4420-b1b3-34bfe0d0b158" providerId="ADAL" clId="{54CF49F1-EC08-418B-99D6-9B27059D3B0E}" dt="2022-12-13T08:31:20.587" v="4" actId="20577"/>
          <ac:spMkLst>
            <pc:docMk/>
            <pc:sldMk cId="2448544160" sldId="256"/>
            <ac:spMk id="4" creationId="{027327F3-30C4-4A5D-A220-F9D473ED55D9}"/>
          </ac:spMkLst>
        </pc:spChg>
      </pc:sldChg>
      <pc:sldChg chg="del">
        <pc:chgData name="Grietus Mulder" userId="4f3d3ee9-5e13-4420-b1b3-34bfe0d0b158" providerId="ADAL" clId="{54CF49F1-EC08-418B-99D6-9B27059D3B0E}" dt="2022-12-13T08:31:35.589" v="5" actId="47"/>
        <pc:sldMkLst>
          <pc:docMk/>
          <pc:sldMk cId="1981099527" sldId="267"/>
        </pc:sldMkLst>
      </pc:sldChg>
      <pc:sldChg chg="del">
        <pc:chgData name="Grietus Mulder" userId="4f3d3ee9-5e13-4420-b1b3-34bfe0d0b158" providerId="ADAL" clId="{54CF49F1-EC08-418B-99D6-9B27059D3B0E}" dt="2022-12-13T08:31:36.454" v="6" actId="47"/>
        <pc:sldMkLst>
          <pc:docMk/>
          <pc:sldMk cId="3159580506" sldId="287"/>
        </pc:sldMkLst>
      </pc:sldChg>
      <pc:sldChg chg="modSp mod">
        <pc:chgData name="Grietus Mulder" userId="4f3d3ee9-5e13-4420-b1b3-34bfe0d0b158" providerId="ADAL" clId="{54CF49F1-EC08-418B-99D6-9B27059D3B0E}" dt="2022-12-13T08:34:52.406" v="36" actId="404"/>
        <pc:sldMkLst>
          <pc:docMk/>
          <pc:sldMk cId="1758845519" sldId="587"/>
        </pc:sldMkLst>
        <pc:spChg chg="mod">
          <ac:chgData name="Grietus Mulder" userId="4f3d3ee9-5e13-4420-b1b3-34bfe0d0b158" providerId="ADAL" clId="{54CF49F1-EC08-418B-99D6-9B27059D3B0E}" dt="2022-12-13T08:34:52.406" v="36" actId="404"/>
          <ac:spMkLst>
            <pc:docMk/>
            <pc:sldMk cId="1758845519" sldId="587"/>
            <ac:spMk id="3" creationId="{350EF329-1CE4-493E-B9FC-5D8860787DCB}"/>
          </ac:spMkLst>
        </pc:spChg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788508607" sldId="588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3860911607" sldId="595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400356554" sldId="596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801939284" sldId="597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468459135" sldId="598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3729620986" sldId="599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671892273" sldId="600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2900616071" sldId="601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2455242788" sldId="602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2488100760" sldId="609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2673877031" sldId="610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2783923522" sldId="611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151157157" sldId="612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458960744" sldId="613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4277048898" sldId="614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2996408974" sldId="615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1200525030" sldId="616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3253792414" sldId="617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3536474471" sldId="618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1602413406" sldId="619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2784422611" sldId="620"/>
        </pc:sldMkLst>
      </pc:sldChg>
    </pc:docChg>
  </pc:docChgLst>
  <pc:docChgLst>
    <pc:chgData name="Grietus Mulder" userId="9828c63a-93f6-4e54-a0b4-aaad8328d27a" providerId="ADAL" clId="{336C93FB-96EA-43FB-86F8-7A2CC2413E01}"/>
    <pc:docChg chg="modSld modMainMaster">
      <pc:chgData name="Grietus Mulder" userId="9828c63a-93f6-4e54-a0b4-aaad8328d27a" providerId="ADAL" clId="{336C93FB-96EA-43FB-86F8-7A2CC2413E01}" dt="2023-03-07T18:17:34.778" v="26" actId="790"/>
      <pc:docMkLst>
        <pc:docMk/>
      </pc:docMkLst>
      <pc:sldChg chg="modSp mod">
        <pc:chgData name="Grietus Mulder" userId="9828c63a-93f6-4e54-a0b4-aaad8328d27a" providerId="ADAL" clId="{336C93FB-96EA-43FB-86F8-7A2CC2413E01}" dt="2023-03-07T18:11:57.922" v="5" actId="790"/>
        <pc:sldMkLst>
          <pc:docMk/>
          <pc:sldMk cId="2448544160" sldId="256"/>
        </pc:sldMkLst>
        <pc:spChg chg="mod">
          <ac:chgData name="Grietus Mulder" userId="9828c63a-93f6-4e54-a0b4-aaad8328d27a" providerId="ADAL" clId="{336C93FB-96EA-43FB-86F8-7A2CC2413E01}" dt="2023-03-07T18:11:57.922" v="5" actId="790"/>
          <ac:spMkLst>
            <pc:docMk/>
            <pc:sldMk cId="2448544160" sldId="256"/>
            <ac:spMk id="3" creationId="{51B3C582-ED17-4390-9476-61AF181E2694}"/>
          </ac:spMkLst>
        </pc:spChg>
      </pc:sldChg>
      <pc:sldChg chg="modSp mod">
        <pc:chgData name="Grietus Mulder" userId="9828c63a-93f6-4e54-a0b4-aaad8328d27a" providerId="ADAL" clId="{336C93FB-96EA-43FB-86F8-7A2CC2413E01}" dt="2023-03-07T18:17:34.778" v="26" actId="790"/>
        <pc:sldMkLst>
          <pc:docMk/>
          <pc:sldMk cId="2994140013" sldId="259"/>
        </pc:sldMkLst>
        <pc:spChg chg="mod">
          <ac:chgData name="Grietus Mulder" userId="9828c63a-93f6-4e54-a0b4-aaad8328d27a" providerId="ADAL" clId="{336C93FB-96EA-43FB-86F8-7A2CC2413E01}" dt="2023-03-07T18:17:34.778" v="26" actId="790"/>
          <ac:spMkLst>
            <pc:docMk/>
            <pc:sldMk cId="2994140013" sldId="259"/>
            <ac:spMk id="3" creationId="{660DC1D2-8487-451B-81F6-713D0ED5617A}"/>
          </ac:spMkLst>
        </pc:spChg>
      </pc:sldChg>
      <pc:sldChg chg="modSp mod">
        <pc:chgData name="Grietus Mulder" userId="9828c63a-93f6-4e54-a0b4-aaad8328d27a" providerId="ADAL" clId="{336C93FB-96EA-43FB-86F8-7A2CC2413E01}" dt="2023-03-07T18:12:08.884" v="6" actId="790"/>
        <pc:sldMkLst>
          <pc:docMk/>
          <pc:sldMk cId="1758845519" sldId="587"/>
        </pc:sldMkLst>
        <pc:spChg chg="mod">
          <ac:chgData name="Grietus Mulder" userId="9828c63a-93f6-4e54-a0b4-aaad8328d27a" providerId="ADAL" clId="{336C93FB-96EA-43FB-86F8-7A2CC2413E01}" dt="2023-03-07T18:12:08.884" v="6" actId="790"/>
          <ac:spMkLst>
            <pc:docMk/>
            <pc:sldMk cId="1758845519" sldId="587"/>
            <ac:spMk id="3" creationId="{350EF329-1CE4-493E-B9FC-5D8860787DCB}"/>
          </ac:spMkLst>
        </pc:spChg>
      </pc:sldChg>
      <pc:sldChg chg="modSp mod">
        <pc:chgData name="Grietus Mulder" userId="9828c63a-93f6-4e54-a0b4-aaad8328d27a" providerId="ADAL" clId="{336C93FB-96EA-43FB-86F8-7A2CC2413E01}" dt="2023-03-07T18:14:57.906" v="19" actId="790"/>
        <pc:sldMkLst>
          <pc:docMk/>
          <pc:sldMk cId="1294067528" sldId="594"/>
        </pc:sldMkLst>
        <pc:spChg chg="mod">
          <ac:chgData name="Grietus Mulder" userId="9828c63a-93f6-4e54-a0b4-aaad8328d27a" providerId="ADAL" clId="{336C93FB-96EA-43FB-86F8-7A2CC2413E01}" dt="2023-03-07T18:14:57.906" v="19" actId="790"/>
          <ac:spMkLst>
            <pc:docMk/>
            <pc:sldMk cId="1294067528" sldId="594"/>
            <ac:spMk id="3" creationId="{660DC1D2-8487-451B-81F6-713D0ED5617A}"/>
          </ac:spMkLst>
        </pc:spChg>
      </pc:sldChg>
      <pc:sldMasterChg chg="modSldLayout">
        <pc:chgData name="Grietus Mulder" userId="9828c63a-93f6-4e54-a0b4-aaad8328d27a" providerId="ADAL" clId="{336C93FB-96EA-43FB-86F8-7A2CC2413E01}" dt="2023-03-07T18:11:39.715" v="4" actId="790"/>
        <pc:sldMasterMkLst>
          <pc:docMk/>
          <pc:sldMasterMk cId="3718737126" sldId="2147483648"/>
        </pc:sldMasterMkLst>
        <pc:sldLayoutChg chg="modSp mod">
          <pc:chgData name="Grietus Mulder" userId="9828c63a-93f6-4e54-a0b4-aaad8328d27a" providerId="ADAL" clId="{336C93FB-96EA-43FB-86F8-7A2CC2413E01}" dt="2023-03-07T18:10:56.738" v="1" actId="790"/>
          <pc:sldLayoutMkLst>
            <pc:docMk/>
            <pc:sldMasterMk cId="3718737126" sldId="2147483648"/>
            <pc:sldLayoutMk cId="508450762" sldId="2147483649"/>
          </pc:sldLayoutMkLst>
          <pc:spChg chg="mod">
            <ac:chgData name="Grietus Mulder" userId="9828c63a-93f6-4e54-a0b4-aaad8328d27a" providerId="ADAL" clId="{336C93FB-96EA-43FB-86F8-7A2CC2413E01}" dt="2023-03-07T18:10:42.466" v="0" actId="790"/>
            <ac:spMkLst>
              <pc:docMk/>
              <pc:sldMasterMk cId="3718737126" sldId="2147483648"/>
              <pc:sldLayoutMk cId="508450762" sldId="2147483649"/>
              <ac:spMk id="3" creationId="{8480778D-F6D9-4634-82D7-D46EC6E6C032}"/>
            </ac:spMkLst>
          </pc:spChg>
          <pc:spChg chg="mod">
            <ac:chgData name="Grietus Mulder" userId="9828c63a-93f6-4e54-a0b4-aaad8328d27a" providerId="ADAL" clId="{336C93FB-96EA-43FB-86F8-7A2CC2413E01}" dt="2023-03-07T18:10:56.738" v="1" actId="790"/>
            <ac:spMkLst>
              <pc:docMk/>
              <pc:sldMasterMk cId="3718737126" sldId="2147483648"/>
              <pc:sldLayoutMk cId="508450762" sldId="2147483649"/>
              <ac:spMk id="4" creationId="{663CAD10-6ACB-438D-A1C2-482931406A62}"/>
            </ac:spMkLst>
          </pc:spChg>
        </pc:sldLayoutChg>
        <pc:sldLayoutChg chg="modSp mod">
          <pc:chgData name="Grietus Mulder" userId="9828c63a-93f6-4e54-a0b4-aaad8328d27a" providerId="ADAL" clId="{336C93FB-96EA-43FB-86F8-7A2CC2413E01}" dt="2023-03-07T18:11:13.115" v="2" actId="790"/>
          <pc:sldLayoutMkLst>
            <pc:docMk/>
            <pc:sldMasterMk cId="3718737126" sldId="2147483648"/>
            <pc:sldLayoutMk cId="2428838056" sldId="2147483650"/>
          </pc:sldLayoutMkLst>
          <pc:spChg chg="mod">
            <ac:chgData name="Grietus Mulder" userId="9828c63a-93f6-4e54-a0b4-aaad8328d27a" providerId="ADAL" clId="{336C93FB-96EA-43FB-86F8-7A2CC2413E01}" dt="2023-03-07T18:11:13.115" v="2" actId="790"/>
            <ac:spMkLst>
              <pc:docMk/>
              <pc:sldMasterMk cId="3718737126" sldId="2147483648"/>
              <pc:sldLayoutMk cId="2428838056" sldId="2147483650"/>
              <ac:spMk id="9" creationId="{46A02FB0-E8EE-43B3-BCD3-D6F85F357B1D}"/>
            </ac:spMkLst>
          </pc:spChg>
        </pc:sldLayoutChg>
        <pc:sldLayoutChg chg="modSp mod">
          <pc:chgData name="Grietus Mulder" userId="9828c63a-93f6-4e54-a0b4-aaad8328d27a" providerId="ADAL" clId="{336C93FB-96EA-43FB-86F8-7A2CC2413E01}" dt="2023-03-07T18:11:30.743" v="3" actId="790"/>
          <pc:sldLayoutMkLst>
            <pc:docMk/>
            <pc:sldMasterMk cId="3718737126" sldId="2147483648"/>
            <pc:sldLayoutMk cId="513505702" sldId="2147483660"/>
          </pc:sldLayoutMkLst>
          <pc:spChg chg="mod">
            <ac:chgData name="Grietus Mulder" userId="9828c63a-93f6-4e54-a0b4-aaad8328d27a" providerId="ADAL" clId="{336C93FB-96EA-43FB-86F8-7A2CC2413E01}" dt="2023-03-07T18:11:30.743" v="3" actId="790"/>
            <ac:spMkLst>
              <pc:docMk/>
              <pc:sldMasterMk cId="3718737126" sldId="2147483648"/>
              <pc:sldLayoutMk cId="513505702" sldId="2147483660"/>
              <ac:spMk id="9" creationId="{46A02FB0-E8EE-43B3-BCD3-D6F85F357B1D}"/>
            </ac:spMkLst>
          </pc:spChg>
        </pc:sldLayoutChg>
        <pc:sldLayoutChg chg="modSp mod">
          <pc:chgData name="Grietus Mulder" userId="9828c63a-93f6-4e54-a0b4-aaad8328d27a" providerId="ADAL" clId="{336C93FB-96EA-43FB-86F8-7A2CC2413E01}" dt="2023-03-07T18:11:39.715" v="4" actId="790"/>
          <pc:sldLayoutMkLst>
            <pc:docMk/>
            <pc:sldMasterMk cId="3718737126" sldId="2147483648"/>
            <pc:sldLayoutMk cId="1719624718" sldId="2147483661"/>
          </pc:sldLayoutMkLst>
          <pc:spChg chg="mod">
            <ac:chgData name="Grietus Mulder" userId="9828c63a-93f6-4e54-a0b4-aaad8328d27a" providerId="ADAL" clId="{336C93FB-96EA-43FB-86F8-7A2CC2413E01}" dt="2023-03-07T18:11:39.715" v="4" actId="790"/>
            <ac:spMkLst>
              <pc:docMk/>
              <pc:sldMasterMk cId="3718737126" sldId="2147483648"/>
              <pc:sldLayoutMk cId="1719624718" sldId="2147483661"/>
              <ac:spMk id="9" creationId="{46A02FB0-E8EE-43B3-BCD3-D6F85F357B1D}"/>
            </ac:spMkLst>
          </pc:spChg>
        </pc:sldLayoutChg>
      </pc:sldMasterChg>
    </pc:docChg>
  </pc:docChgLst>
</pc:chgInfo>
</file>

<file path=ppt/media/image1.jpg>
</file>

<file path=ppt/media/image10.tmp>
</file>

<file path=ppt/media/image11.png>
</file>

<file path=ppt/media/image12.tmp>
</file>

<file path=ppt/media/image13.tmp>
</file>

<file path=ppt/media/image14.tmp>
</file>

<file path=ppt/media/image15.tmp>
</file>

<file path=ppt/media/image16.tmp>
</file>

<file path=ppt/media/image17.png>
</file>

<file path=ppt/media/image18.png>
</file>

<file path=ppt/media/image19.tmp>
</file>

<file path=ppt/media/image2.png>
</file>

<file path=ppt/media/image20.tmp>
</file>

<file path=ppt/media/image21.jpg>
</file>

<file path=ppt/media/image22.png>
</file>

<file path=ppt/media/image3.tmp>
</file>

<file path=ppt/media/image4.png>
</file>

<file path=ppt/media/image5.png>
</file>

<file path=ppt/media/image6.tmp>
</file>

<file path=ppt/media/image7.png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1D011F-94DF-43D1-A67A-2CD7B442C8C5}" type="datetimeFigureOut">
              <a:rPr lang="en-BE" smtClean="0"/>
              <a:t>23/06/2025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6ADF42-AFEF-499F-81EE-82AA66EC9531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500825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714208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11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7275421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12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183439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13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4617623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14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088712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15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288460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16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2717404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17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3844708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18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3844708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4062415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560684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292167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22430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613264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8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025104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9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741197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10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526229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 descr="Afbeelding met tekst, illustratie&#10;&#10;Automatisch gegenereerde beschrijving">
            <a:extLst>
              <a:ext uri="{FF2B5EF4-FFF2-40B4-BE49-F238E27FC236}">
                <a16:creationId xmlns:a16="http://schemas.microsoft.com/office/drawing/2014/main" id="{42425260-DCF3-4A6F-A67B-2D3522D49E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9009" y="1696737"/>
            <a:ext cx="4353981" cy="2195957"/>
          </a:xfrm>
          <a:prstGeom prst="rect">
            <a:avLst/>
          </a:prstGeom>
        </p:spPr>
      </p:pic>
      <p:sp>
        <p:nvSpPr>
          <p:cNvPr id="3" name="Titel 1">
            <a:extLst>
              <a:ext uri="{FF2B5EF4-FFF2-40B4-BE49-F238E27FC236}">
                <a16:creationId xmlns:a16="http://schemas.microsoft.com/office/drawing/2014/main" id="{8480778D-F6D9-4634-82D7-D46EC6E6C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4119158"/>
            <a:ext cx="10515600" cy="843915"/>
          </a:xfrm>
        </p:spPr>
        <p:txBody>
          <a:bodyPr anchor="b"/>
          <a:lstStyle>
            <a:lvl1pPr algn="ctr">
              <a:defRPr sz="6000">
                <a:latin typeface="Miso" pitchFamily="50" charset="0"/>
              </a:defRPr>
            </a:lvl1pPr>
          </a:lstStyle>
          <a:p>
            <a:r>
              <a:rPr lang="nl-BE" noProof="0"/>
              <a:t>Click to edit Master title style</a:t>
            </a:r>
          </a:p>
        </p:txBody>
      </p:sp>
      <p:sp>
        <p:nvSpPr>
          <p:cNvPr id="4" name="Tijdelijke aanduiding voor tekst 2">
            <a:extLst>
              <a:ext uri="{FF2B5EF4-FFF2-40B4-BE49-F238E27FC236}">
                <a16:creationId xmlns:a16="http://schemas.microsoft.com/office/drawing/2014/main" id="{663CAD10-6ACB-438D-A1C2-482931406A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018840"/>
            <a:ext cx="10515600" cy="1538714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BE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8450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A23C1-F809-4FA5-A8FD-35FB4AAA0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1FE850F-ADE7-45D3-8BD6-51E0413D2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7946884-3EE9-44C1-8712-37FECAB94C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A3CE469-C3AD-4242-90D0-528D3DF09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CACD7-A1E8-4549-B4C3-B979DB1BE2E5}" type="datetime1">
              <a:rPr lang="fr-BE" smtClean="0"/>
              <a:t>23-06-25</a:t>
            </a:fld>
            <a:endParaRPr lang="fr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2C763EBD-E643-4EC7-8DD4-FD4B26A53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/>
              <a:t>Copyright Grietus Mulder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CAA843F-4B2C-47B3-A5E2-7EB5685CA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869603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69B773-C34E-4C05-A946-7954826C7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DFFA5BA1-1751-4DF0-9AAC-CBC1596AEC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fr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1BC0D2A-4E09-4E3A-973D-9F95D6F871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696C14E-14AF-4B18-8F8B-D0498EEEB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026E7-BE80-4FE2-BF60-3A18DAC3ACE1}" type="datetime1">
              <a:rPr lang="fr-BE" smtClean="0"/>
              <a:t>23-06-25</a:t>
            </a:fld>
            <a:endParaRPr lang="fr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25949E7-049A-4C38-A78D-8AEA0BE7A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/>
              <a:t>Copyright Grietus Mulder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2A831E3-BA61-4EDA-BA21-245FFE551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054598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B757A0-F3AE-4197-8DD2-B36A4104C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748746C-E2C3-404B-8423-D942DF2CE5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207B1BC-E3D5-45B0-AB7C-0E3C9D800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623E1-A4CC-4B3D-908D-328AAAF1A4E5}" type="datetime1">
              <a:rPr lang="fr-BE" smtClean="0"/>
              <a:t>23-06-25</a:t>
            </a:fld>
            <a:endParaRPr lang="fr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3CA1A7C-08D1-48D4-8435-CABC9525B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/>
              <a:t>Copyright Grietus Mulder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A3CA92D-5837-48D5-AF99-532317FD4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5952192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E727B5B0-9592-4C71-9423-5C327ED404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C38C2135-47A5-46B6-AE85-81FC70681B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F1215D7-ABA3-47CB-A30A-12CC1A562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79F3-2E15-4028-AF3E-44E24C4CCA3E}" type="datetime1">
              <a:rPr lang="fr-BE" smtClean="0"/>
              <a:t>23-06-25</a:t>
            </a:fld>
            <a:endParaRPr lang="fr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B6BAFC-59F7-4C1D-9441-32A257E03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/>
              <a:t>Copyright Grietus Mulder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5ED5B2B-49F0-4E85-AA17-1DB46A444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243651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2B07CB0-3D56-4274-910E-7065C9C642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159795"/>
            <a:ext cx="9530954" cy="779461"/>
          </a:xfrm>
        </p:spPr>
        <p:txBody>
          <a:bodyPr>
            <a:normAutofit/>
          </a:bodyPr>
          <a:lstStyle>
            <a:lvl1pPr>
              <a:defRPr sz="4400" b="1">
                <a:solidFill>
                  <a:srgbClr val="FF3521"/>
                </a:solidFill>
                <a:latin typeface="Miso" pitchFamily="50" charset="0"/>
              </a:defRPr>
            </a:lvl1pPr>
          </a:lstStyle>
          <a:p>
            <a:r>
              <a:rPr lang="nl-NL" dirty="0"/>
              <a:t>KLIK OM STIJL TE BEWERKEN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6A02FB0-E8EE-43B3-BCD3-D6F85F357B1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50" y="1578259"/>
            <a:ext cx="9530954" cy="464155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latin typeface="Lato" panose="020F0502020204030203" pitchFamily="34" charset="0"/>
              </a:defRPr>
            </a:lvl1pPr>
            <a:lvl2pPr>
              <a:buClr>
                <a:srgbClr val="FF3521"/>
              </a:buClr>
              <a:defRPr sz="2000">
                <a:latin typeface="Lato" panose="020F0502020204030203" pitchFamily="34" charset="0"/>
              </a:defRPr>
            </a:lvl2pPr>
            <a:lvl3pPr>
              <a:buClr>
                <a:srgbClr val="FF3521"/>
              </a:buClr>
              <a:defRPr sz="1800">
                <a:latin typeface="Lato" panose="020F0502020204030203" pitchFamily="34" charset="0"/>
              </a:defRPr>
            </a:lvl3pPr>
            <a:lvl4pPr>
              <a:buClr>
                <a:srgbClr val="FF3521"/>
              </a:buClr>
              <a:defRPr sz="1600">
                <a:latin typeface="Lato" panose="020F0502020204030203" pitchFamily="34" charset="0"/>
              </a:defRPr>
            </a:lvl4pPr>
            <a:lvl5pPr>
              <a:buClr>
                <a:srgbClr val="FF3521"/>
              </a:buClr>
              <a:defRPr sz="1600">
                <a:latin typeface="Lato" panose="020F0502020204030203" pitchFamily="34" charset="0"/>
              </a:defRPr>
            </a:lvl5pPr>
          </a:lstStyle>
          <a:p>
            <a:pPr lvl="0"/>
            <a:r>
              <a:rPr lang="nl-BE" noProof="0"/>
              <a:t>Click to edit Master text styles</a:t>
            </a:r>
          </a:p>
          <a:p>
            <a:pPr lvl="1"/>
            <a:r>
              <a:rPr lang="nl-BE" noProof="0"/>
              <a:t>Second level</a:t>
            </a:r>
          </a:p>
          <a:p>
            <a:pPr lvl="2"/>
            <a:r>
              <a:rPr lang="nl-BE" noProof="0"/>
              <a:t>Third level</a:t>
            </a:r>
          </a:p>
          <a:p>
            <a:pPr lvl="3"/>
            <a:r>
              <a:rPr lang="nl-BE" noProof="0"/>
              <a:t>Fourth level</a:t>
            </a:r>
          </a:p>
          <a:p>
            <a:pPr lvl="4"/>
            <a:r>
              <a:rPr lang="nl-BE" noProof="0"/>
              <a:t>Fifth level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686DBF31-DA2D-466F-AEAD-1C0F815AEB7F}"/>
              </a:ext>
            </a:extLst>
          </p:cNvPr>
          <p:cNvSpPr/>
          <p:nvPr userDrawn="1"/>
        </p:nvSpPr>
        <p:spPr>
          <a:xfrm>
            <a:off x="11681291" y="0"/>
            <a:ext cx="505239" cy="6876643"/>
          </a:xfrm>
          <a:prstGeom prst="rect">
            <a:avLst/>
          </a:prstGeom>
          <a:solidFill>
            <a:srgbClr val="ECE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sz="1800"/>
          </a:p>
        </p:txBody>
      </p:sp>
      <p:pic>
        <p:nvPicPr>
          <p:cNvPr id="11" name="Afbeelding 10" descr="Afbeelding met tekst, illustratie&#10;&#10;Automatisch gegenereerde beschrijving">
            <a:extLst>
              <a:ext uri="{FF2B5EF4-FFF2-40B4-BE49-F238E27FC236}">
                <a16:creationId xmlns:a16="http://schemas.microsoft.com/office/drawing/2014/main" id="{4E11DAEC-264A-4723-B9E1-8946A9FC5D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6176963"/>
            <a:ext cx="773442" cy="390090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FE3458F1-C213-4801-A1AD-366D20CFE75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604" y="4276731"/>
            <a:ext cx="2657475" cy="2581275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C632D563-2635-4B12-9802-D3620EEF6BC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11133197" y="646868"/>
            <a:ext cx="1601424" cy="278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FF3521"/>
                </a:solidFill>
                <a:latin typeface="Miso" pitchFamily="50" charset="0"/>
                <a:ea typeface="+mj-ea"/>
                <a:cs typeface="+mj-cs"/>
              </a:defRPr>
            </a:lvl1pPr>
          </a:lstStyle>
          <a:p>
            <a:r>
              <a:rPr lang="nl-NL" sz="1800" dirty="0"/>
              <a:t>www.syntrapxl.be</a:t>
            </a:r>
            <a:endParaRPr lang="en-US" sz="1800" dirty="0"/>
          </a:p>
        </p:txBody>
      </p:sp>
      <p:sp>
        <p:nvSpPr>
          <p:cNvPr id="14" name="Tijdelijke aanduiding voor tekst 4">
            <a:extLst>
              <a:ext uri="{FF2B5EF4-FFF2-40B4-BE49-F238E27FC236}">
                <a16:creationId xmlns:a16="http://schemas.microsoft.com/office/drawing/2014/main" id="{9CA9043B-8FEA-4ECC-BCBF-4A6B2F0904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870011"/>
            <a:ext cx="9546302" cy="604838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  <a:latin typeface="Miso" pitchFamily="50" charset="0"/>
              </a:defRPr>
            </a:lvl1pPr>
          </a:lstStyle>
          <a:p>
            <a:pPr lvl="0"/>
            <a:r>
              <a:rPr lang="nl-NL" dirty="0"/>
              <a:t>KLIKKEN OM DE TEKSTSTIJL VAN HET MODEL TE BEWERKEN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C2A6B4-3E59-47FC-8B0E-A30A75DD5CCD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5557" y="6356350"/>
            <a:ext cx="2743200" cy="365125"/>
          </a:xfrm>
        </p:spPr>
        <p:txBody>
          <a:bodyPr/>
          <a:lstStyle/>
          <a:p>
            <a:fld id="{2CF93E6F-2CD1-4A47-BD89-FA3A633F3131}" type="datetime1">
              <a:rPr lang="fr-BE" smtClean="0"/>
              <a:t>23-06-25</a:t>
            </a:fld>
            <a:endParaRPr lang="fr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28258F-C1A3-4808-9D35-C644273A91E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96F20B-2582-443F-8A9A-D1F0E296CB2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 algn="ctr">
              <a:defRPr/>
            </a:lvl1pPr>
          </a:lstStyle>
          <a:p>
            <a:fld id="{EAC85C11-440D-43A5-9BB0-3115446D7009}" type="slidenum">
              <a:rPr lang="fr-BE" smtClean="0"/>
              <a:pPr/>
              <a:t>‹#›</a:t>
            </a:fld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428838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2B07CB0-3D56-4274-910E-7065C9C642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106527"/>
            <a:ext cx="9530954" cy="779461"/>
          </a:xfrm>
        </p:spPr>
        <p:txBody>
          <a:bodyPr>
            <a:normAutofit/>
          </a:bodyPr>
          <a:lstStyle>
            <a:lvl1pPr>
              <a:defRPr sz="4400" b="1">
                <a:solidFill>
                  <a:srgbClr val="FF3521"/>
                </a:solidFill>
                <a:latin typeface="Miso" pitchFamily="50" charset="0"/>
              </a:defRPr>
            </a:lvl1pPr>
          </a:lstStyle>
          <a:p>
            <a:r>
              <a:rPr lang="nl-NL" dirty="0"/>
              <a:t>KLIK OM STIJL TE BEWERKEN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6A02FB0-E8EE-43B3-BCD3-D6F85F357B1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50" y="1507235"/>
            <a:ext cx="9530954" cy="4520703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>
              <a:buClr>
                <a:srgbClr val="FF3521"/>
              </a:buClr>
              <a:defRPr sz="2000"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>
              <a:buClr>
                <a:srgbClr val="FF3521"/>
              </a:buClr>
              <a:defRPr sz="1800"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>
              <a:buClr>
                <a:srgbClr val="FF3521"/>
              </a:buClr>
              <a:defRPr sz="1600"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>
              <a:buClr>
                <a:srgbClr val="FF3521"/>
              </a:buClr>
              <a:defRPr sz="1600">
                <a:solidFill>
                  <a:schemeClr val="tx1"/>
                </a:solidFill>
                <a:latin typeface="Lato" panose="020F0502020204030203" pitchFamily="34" charset="0"/>
              </a:defRPr>
            </a:lvl5pPr>
          </a:lstStyle>
          <a:p>
            <a:pPr lvl="0"/>
            <a:r>
              <a:rPr lang="nl-BE" noProof="0"/>
              <a:t>Click to edit Master text styles</a:t>
            </a:r>
          </a:p>
          <a:p>
            <a:pPr lvl="1"/>
            <a:r>
              <a:rPr lang="nl-BE" noProof="0"/>
              <a:t>Second level</a:t>
            </a:r>
          </a:p>
          <a:p>
            <a:pPr lvl="2"/>
            <a:r>
              <a:rPr lang="nl-BE" noProof="0"/>
              <a:t>Third level</a:t>
            </a:r>
          </a:p>
          <a:p>
            <a:pPr lvl="3"/>
            <a:r>
              <a:rPr lang="nl-BE" noProof="0"/>
              <a:t>Fourth level</a:t>
            </a:r>
          </a:p>
          <a:p>
            <a:pPr lvl="4"/>
            <a:r>
              <a:rPr lang="nl-BE" noProof="0"/>
              <a:t>Fifth level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686DBF31-DA2D-466F-AEAD-1C0F815AEB7F}"/>
              </a:ext>
            </a:extLst>
          </p:cNvPr>
          <p:cNvSpPr/>
          <p:nvPr userDrawn="1"/>
        </p:nvSpPr>
        <p:spPr>
          <a:xfrm>
            <a:off x="11681291" y="0"/>
            <a:ext cx="505239" cy="6876643"/>
          </a:xfrm>
          <a:prstGeom prst="rect">
            <a:avLst/>
          </a:prstGeom>
          <a:solidFill>
            <a:srgbClr val="ECE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sz="1800"/>
          </a:p>
        </p:txBody>
      </p:sp>
      <p:pic>
        <p:nvPicPr>
          <p:cNvPr id="11" name="Afbeelding 10" descr="Afbeelding met tekst, illustratie&#10;&#10;Automatisch gegenereerde beschrijving">
            <a:extLst>
              <a:ext uri="{FF2B5EF4-FFF2-40B4-BE49-F238E27FC236}">
                <a16:creationId xmlns:a16="http://schemas.microsoft.com/office/drawing/2014/main" id="{4E11DAEC-264A-4723-B9E1-8946A9FC5D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6176963"/>
            <a:ext cx="773442" cy="390090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FE3458F1-C213-4801-A1AD-366D20CFE75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604" y="4276731"/>
            <a:ext cx="2657475" cy="2581275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C632D563-2635-4B12-9802-D3620EEF6BC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11133197" y="646868"/>
            <a:ext cx="1601424" cy="278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FF3521"/>
                </a:solidFill>
                <a:latin typeface="Miso" pitchFamily="50" charset="0"/>
                <a:ea typeface="+mj-ea"/>
                <a:cs typeface="+mj-cs"/>
              </a:defRPr>
            </a:lvl1pPr>
          </a:lstStyle>
          <a:p>
            <a:r>
              <a:rPr lang="nl-NL" sz="1800" dirty="0"/>
              <a:t>www.syntrapxl.be</a:t>
            </a:r>
            <a:endParaRPr lang="en-US" sz="1800" dirty="0"/>
          </a:p>
        </p:txBody>
      </p:sp>
      <p:sp>
        <p:nvSpPr>
          <p:cNvPr id="14" name="Tijdelijke aanduiding voor tekst 4">
            <a:extLst>
              <a:ext uri="{FF2B5EF4-FFF2-40B4-BE49-F238E27FC236}">
                <a16:creationId xmlns:a16="http://schemas.microsoft.com/office/drawing/2014/main" id="{9CA9043B-8FEA-4ECC-BCBF-4A6B2F0904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807865"/>
            <a:ext cx="9546302" cy="604838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  <a:latin typeface="Miso" pitchFamily="50" charset="0"/>
              </a:defRPr>
            </a:lvl1pPr>
          </a:lstStyle>
          <a:p>
            <a:pPr lvl="0"/>
            <a:r>
              <a:rPr lang="nl-NL" dirty="0"/>
              <a:t>KLIKKEN OM DE TEKSTSTIJL VAN HET MODEL TE BEWERKEN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4B88B3-0F4B-4C39-B325-152A747D9C6A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202186" y="6356350"/>
            <a:ext cx="2743200" cy="365125"/>
          </a:xfrm>
        </p:spPr>
        <p:txBody>
          <a:bodyPr/>
          <a:lstStyle/>
          <a:p>
            <a:fld id="{1F1E121C-A596-41F4-AB59-D9C8A42B072C}" type="datetime1">
              <a:rPr lang="fr-BE" smtClean="0"/>
              <a:t>23-06-25</a:t>
            </a:fld>
            <a:endParaRPr lang="fr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23E725-8FE2-4FAB-88C8-727647116A2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922F27-D675-457B-AC0B-DA9B0B34467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 algn="ctr">
              <a:defRPr/>
            </a:lvl1pPr>
          </a:lstStyle>
          <a:p>
            <a:fld id="{EAC85C11-440D-43A5-9BB0-3115446D7009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13505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2B07CB0-3D56-4274-910E-7065C9C642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106521"/>
            <a:ext cx="9530954" cy="779461"/>
          </a:xfrm>
        </p:spPr>
        <p:txBody>
          <a:bodyPr>
            <a:normAutofit/>
          </a:bodyPr>
          <a:lstStyle>
            <a:lvl1pPr>
              <a:defRPr sz="4400" b="1">
                <a:solidFill>
                  <a:srgbClr val="FF3521"/>
                </a:solidFill>
                <a:latin typeface="Miso" pitchFamily="50" charset="0"/>
              </a:defRPr>
            </a:lvl1pPr>
          </a:lstStyle>
          <a:p>
            <a:r>
              <a:rPr lang="nl-NL" dirty="0"/>
              <a:t>KLIK OM STIJL TE BEWERKEN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6A02FB0-E8EE-43B3-BCD3-D6F85F357B1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50" y="1498351"/>
            <a:ext cx="5050255" cy="45295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latin typeface="Lato" panose="020F0502020204030203" pitchFamily="34" charset="0"/>
              </a:defRPr>
            </a:lvl1pPr>
            <a:lvl2pPr>
              <a:buClr>
                <a:srgbClr val="FF3521"/>
              </a:buClr>
              <a:defRPr sz="2000">
                <a:latin typeface="Lato" panose="020F0502020204030203" pitchFamily="34" charset="0"/>
              </a:defRPr>
            </a:lvl2pPr>
            <a:lvl3pPr>
              <a:buClr>
                <a:srgbClr val="FF3521"/>
              </a:buClr>
              <a:defRPr sz="1800">
                <a:latin typeface="Lato" panose="020F0502020204030203" pitchFamily="34" charset="0"/>
              </a:defRPr>
            </a:lvl3pPr>
            <a:lvl4pPr>
              <a:buClr>
                <a:srgbClr val="FF3521"/>
              </a:buClr>
              <a:defRPr sz="1600">
                <a:latin typeface="Lato" panose="020F0502020204030203" pitchFamily="34" charset="0"/>
              </a:defRPr>
            </a:lvl4pPr>
            <a:lvl5pPr>
              <a:buClr>
                <a:srgbClr val="FF3521"/>
              </a:buClr>
              <a:defRPr sz="1600">
                <a:latin typeface="Lato" panose="020F0502020204030203" pitchFamily="34" charset="0"/>
              </a:defRPr>
            </a:lvl5pPr>
          </a:lstStyle>
          <a:p>
            <a:pPr lvl="0"/>
            <a:r>
              <a:rPr lang="nl-BE" noProof="0" dirty="0"/>
              <a:t>Click </a:t>
            </a:r>
            <a:r>
              <a:rPr lang="nl-BE" noProof="0" dirty="0" err="1"/>
              <a:t>to</a:t>
            </a:r>
            <a:r>
              <a:rPr lang="nl-BE" noProof="0" dirty="0"/>
              <a:t> </a:t>
            </a:r>
            <a:r>
              <a:rPr lang="nl-BE" noProof="0" dirty="0" err="1"/>
              <a:t>edit</a:t>
            </a:r>
            <a:r>
              <a:rPr lang="nl-BE" noProof="0" dirty="0"/>
              <a:t> Master </a:t>
            </a:r>
            <a:r>
              <a:rPr lang="nl-BE" noProof="0" dirty="0" err="1"/>
              <a:t>text</a:t>
            </a:r>
            <a:r>
              <a:rPr lang="nl-BE" noProof="0" dirty="0"/>
              <a:t> </a:t>
            </a:r>
            <a:r>
              <a:rPr lang="nl-BE" noProof="0" dirty="0" err="1"/>
              <a:t>styles</a:t>
            </a:r>
            <a:endParaRPr lang="nl-BE" noProof="0" dirty="0"/>
          </a:p>
          <a:p>
            <a:pPr lvl="1"/>
            <a:r>
              <a:rPr lang="nl-BE" noProof="0" dirty="0"/>
              <a:t>Second level</a:t>
            </a:r>
          </a:p>
          <a:p>
            <a:pPr lvl="2"/>
            <a:r>
              <a:rPr lang="nl-BE" noProof="0" dirty="0" err="1"/>
              <a:t>Third</a:t>
            </a:r>
            <a:r>
              <a:rPr lang="nl-BE" noProof="0" dirty="0"/>
              <a:t> level</a:t>
            </a:r>
          </a:p>
          <a:p>
            <a:pPr lvl="3"/>
            <a:r>
              <a:rPr lang="nl-BE" noProof="0" dirty="0" err="1"/>
              <a:t>Fourth</a:t>
            </a:r>
            <a:r>
              <a:rPr lang="nl-BE" noProof="0" dirty="0"/>
              <a:t> level</a:t>
            </a:r>
          </a:p>
          <a:p>
            <a:pPr lvl="4"/>
            <a:r>
              <a:rPr lang="nl-BE" noProof="0" dirty="0" err="1"/>
              <a:t>Fifth</a:t>
            </a:r>
            <a:r>
              <a:rPr lang="nl-BE" noProof="0" dirty="0"/>
              <a:t> level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686DBF31-DA2D-466F-AEAD-1C0F815AEB7F}"/>
              </a:ext>
            </a:extLst>
          </p:cNvPr>
          <p:cNvSpPr/>
          <p:nvPr userDrawn="1"/>
        </p:nvSpPr>
        <p:spPr>
          <a:xfrm>
            <a:off x="11681291" y="0"/>
            <a:ext cx="505239" cy="6876643"/>
          </a:xfrm>
          <a:prstGeom prst="rect">
            <a:avLst/>
          </a:prstGeom>
          <a:solidFill>
            <a:srgbClr val="ECE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sz="1800"/>
          </a:p>
        </p:txBody>
      </p:sp>
      <p:pic>
        <p:nvPicPr>
          <p:cNvPr id="11" name="Afbeelding 10" descr="Afbeelding met tekst, illustratie&#10;&#10;Automatisch gegenereerde beschrijving">
            <a:extLst>
              <a:ext uri="{FF2B5EF4-FFF2-40B4-BE49-F238E27FC236}">
                <a16:creationId xmlns:a16="http://schemas.microsoft.com/office/drawing/2014/main" id="{4E11DAEC-264A-4723-B9E1-8946A9FC5D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6176963"/>
            <a:ext cx="773442" cy="39009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C632D563-2635-4B12-9802-D3620EEF6BC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11133197" y="646868"/>
            <a:ext cx="1601424" cy="278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FF3521"/>
                </a:solidFill>
                <a:latin typeface="Miso" pitchFamily="50" charset="0"/>
                <a:ea typeface="+mj-ea"/>
                <a:cs typeface="+mj-cs"/>
              </a:defRPr>
            </a:lvl1pPr>
          </a:lstStyle>
          <a:p>
            <a:r>
              <a:rPr lang="nl-NL" sz="1800" dirty="0"/>
              <a:t>www.syntrapxl.be</a:t>
            </a:r>
            <a:endParaRPr lang="en-US" sz="1800" dirty="0"/>
          </a:p>
        </p:txBody>
      </p:sp>
      <p:sp>
        <p:nvSpPr>
          <p:cNvPr id="14" name="Tijdelijke aanduiding voor tekst 4">
            <a:extLst>
              <a:ext uri="{FF2B5EF4-FFF2-40B4-BE49-F238E27FC236}">
                <a16:creationId xmlns:a16="http://schemas.microsoft.com/office/drawing/2014/main" id="{9CA9043B-8FEA-4ECC-BCBF-4A6B2F0904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825615"/>
            <a:ext cx="9546302" cy="604838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  <a:latin typeface="Miso" pitchFamily="50" charset="0"/>
              </a:defRPr>
            </a:lvl1pPr>
          </a:lstStyle>
          <a:p>
            <a:pPr lvl="0"/>
            <a:r>
              <a:rPr lang="nl-NL" dirty="0"/>
              <a:t>KLIKKEN OM DE TEKSTSTIJL VAN HET MODEL TE BEWERKEN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740F2A-11C7-4DEF-8446-95B7313FADC1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84431" y="6356350"/>
            <a:ext cx="2743200" cy="365125"/>
          </a:xfrm>
        </p:spPr>
        <p:txBody>
          <a:bodyPr/>
          <a:lstStyle/>
          <a:p>
            <a:fld id="{3D56F04A-AA78-4D21-880E-D2CBFF2253FD}" type="datetime1">
              <a:rPr lang="fr-BE" smtClean="0"/>
              <a:t>23-06-25</a:t>
            </a:fld>
            <a:endParaRPr lang="fr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F81DC9-8DC1-4160-9E81-7ABFDD4EC8A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4E5BDD-BBF1-4D93-B2C5-A9809994CD1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 algn="ctr">
              <a:defRPr/>
            </a:lvl1pPr>
          </a:lstStyle>
          <a:p>
            <a:fld id="{EAC85C11-440D-43A5-9BB0-3115446D7009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719624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AE12BC-DF48-43BD-9B1D-97B1CF4C9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30AAF93-D720-4A43-B42C-CAC423B97C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26C7482-E476-4B0A-BDCD-0194EC526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2DEC4-56E9-4885-984E-669C79A91C37}" type="datetime1">
              <a:rPr lang="fr-BE" smtClean="0"/>
              <a:t>23-06-25</a:t>
            </a:fld>
            <a:endParaRPr lang="fr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2AE1D91-F5FD-4EE9-AEBB-C19836625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/>
              <a:t>Copyright Grietus Mulder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DF57557-AB5B-4CA5-A667-47FA0C4F1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65247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BF9B0F-F6DC-4A22-917E-C68C4D9A0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09F6515-82D3-455E-978B-84CC027ED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C0ED803-A8E2-44A4-9E6C-69536E5B7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CCFB0775-AD7D-4303-9C08-D7D9FA6EB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0A841-FB8E-4EB9-9822-B8869BD4F20B}" type="datetime1">
              <a:rPr lang="fr-BE" smtClean="0"/>
              <a:t>23-06-25</a:t>
            </a:fld>
            <a:endParaRPr lang="fr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76CCA9F-C680-4BAD-8D8F-E5AC79BE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/>
              <a:t>Copyright Grietus Mulder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793122F-592D-4D6E-AEC6-430E3488F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785665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ADC90A-FA45-423A-8697-328F35991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0BA48A7-FA33-4E43-8E41-3BF6419CD7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3E8623C2-B885-47C0-85FA-8853CD8065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9552E79-90A8-4858-94C0-97158F307B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15019DE0-0C71-40CB-9D4B-6881891F1F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7760431F-9532-43CB-8970-15EA65F6A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F29DB-573B-4F8D-AFD3-68B30D117AFE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1AD40295-C652-432F-BE20-32E74A655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/>
              <a:t>Copyright Grietus Mulder</a:t>
            </a:r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C5B61B96-C440-4EC1-8B2E-3BE4A5597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291957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55105F-520B-4E6B-BBD7-832F76456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FDFAEF9E-76E8-468E-8B17-9BFD0298C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80DDB-9185-4004-B9BA-3A71F2042DA6}" type="datetime1">
              <a:rPr lang="fr-BE" smtClean="0"/>
              <a:t>23-06-25</a:t>
            </a:fld>
            <a:endParaRPr lang="fr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9A23B12F-8F85-4D60-A76B-79E0DA795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/>
              <a:t>Copyright Grietus Mulder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27A9DEE-0A83-49C9-9758-12E3B51A1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060164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A9A72FD4-D3DF-4C06-8189-E95B014F7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FAD0-37EC-4952-BD3F-3819E4211672}" type="datetime1">
              <a:rPr lang="fr-BE" smtClean="0"/>
              <a:t>23-06-25</a:t>
            </a:fld>
            <a:endParaRPr lang="fr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EB047444-BA9A-41E1-A3EB-AD130A7D6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/>
              <a:t>Copyright Grietus Mulder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5CFED50-4AF3-4592-8DDE-0CF396D18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181989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056B4018-95E6-44BD-A7E8-61D7E6A11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om stijl te bewerken</a:t>
            </a:r>
            <a:endParaRPr lang="fr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3A91C8C-29B3-45B6-8BE8-D943037D4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fr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4556C95-1140-4EA1-8344-3F4AA2814F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E9059E-7E29-42EC-ABCB-CE12E1D4C06E}" type="datetime1">
              <a:rPr lang="fr-BE" smtClean="0"/>
              <a:t>23-06-25</a:t>
            </a:fld>
            <a:endParaRPr lang="fr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E5C70AA-7747-4F9D-9506-FF1F5D9FE2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BE"/>
              <a:t>Copyright Grietus Mulder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F614198-FE6E-4A60-A434-44FCF4AF9D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C85C11-440D-43A5-9BB0-3115446D700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18737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m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tm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mp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m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tm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m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1B3C582-ED17-4390-9476-61AF181E2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/>
              <a:t>Data </a:t>
            </a:r>
            <a:r>
              <a:rPr lang="nl-BE" dirty="0" err="1"/>
              <a:t>scientist</a:t>
            </a:r>
            <a:r>
              <a:rPr lang="nl-BE" dirty="0"/>
              <a:t>, 1</a:t>
            </a:r>
            <a:r>
              <a:rPr lang="nl-BE" baseline="30000" dirty="0"/>
              <a:t>e</a:t>
            </a:r>
            <a:r>
              <a:rPr lang="nl-BE" dirty="0"/>
              <a:t> jaar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7327F3-30C4-4A5D-A220-F9D473ED55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018839"/>
            <a:ext cx="10515600" cy="1547424"/>
          </a:xfrm>
        </p:spPr>
        <p:txBody>
          <a:bodyPr>
            <a:normAutofit/>
          </a:bodyPr>
          <a:lstStyle/>
          <a:p>
            <a:r>
              <a:rPr lang="en-US" dirty="0"/>
              <a:t>Thesis</a:t>
            </a:r>
          </a:p>
          <a:p>
            <a:r>
              <a:rPr lang="en-US" dirty="0"/>
              <a:t>Data aggregation and </a:t>
            </a:r>
            <a:r>
              <a:rPr lang="en-US" dirty="0" err="1"/>
              <a:t>visualisation</a:t>
            </a:r>
            <a:endParaRPr lang="nl-NL" dirty="0"/>
          </a:p>
          <a:p>
            <a:r>
              <a:rPr lang="nl-NL" dirty="0"/>
              <a:t>Grietus Mulder</a:t>
            </a:r>
            <a:r>
              <a:rPr lang="en-US" b="1" dirty="0"/>
              <a:t> </a:t>
            </a:r>
            <a:endParaRPr lang="en-BE" b="1" dirty="0"/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448544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approach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Data cleaning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10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5940593" cy="4756794"/>
          </a:xfrm>
        </p:spPr>
        <p:txBody>
          <a:bodyPr>
            <a:normAutofit/>
          </a:bodyPr>
          <a:lstStyle/>
          <a:p>
            <a:r>
              <a:rPr lang="nl-BE" sz="1800" dirty="0" err="1"/>
              <a:t>Depending</a:t>
            </a:r>
            <a:r>
              <a:rPr lang="nl-BE" sz="1800" dirty="0"/>
              <a:t> </a:t>
            </a:r>
            <a:r>
              <a:rPr lang="nl-BE" sz="1800" dirty="0" err="1"/>
              <a:t>if</a:t>
            </a:r>
            <a:r>
              <a:rPr lang="nl-BE" sz="1800" dirty="0"/>
              <a:t> </a:t>
            </a:r>
            <a:r>
              <a:rPr lang="nl-BE" sz="1800" dirty="0" err="1"/>
              <a:t>datetime</a:t>
            </a:r>
            <a:r>
              <a:rPr lang="nl-BE" sz="1800" dirty="0"/>
              <a:t> is </a:t>
            </a:r>
            <a:r>
              <a:rPr lang="nl-BE" sz="1800" dirty="0" err="1"/>
              <a:t>available</a:t>
            </a:r>
            <a:endParaRPr lang="nl-BE" sz="1800" dirty="0"/>
          </a:p>
          <a:p>
            <a:r>
              <a:rPr lang="nl-BE" sz="1800" dirty="0" err="1"/>
              <a:t>Remove</a:t>
            </a:r>
            <a:r>
              <a:rPr lang="nl-BE" sz="1800" dirty="0"/>
              <a:t> empty columns</a:t>
            </a:r>
          </a:p>
          <a:p>
            <a:r>
              <a:rPr lang="nl-BE" sz="1800" dirty="0" err="1"/>
              <a:t>Merge</a:t>
            </a:r>
            <a:r>
              <a:rPr lang="nl-BE" sz="1800" dirty="0"/>
              <a:t> </a:t>
            </a:r>
            <a:r>
              <a:rPr lang="nl-BE" sz="1800" dirty="0" err="1"/>
              <a:t>lines</a:t>
            </a:r>
            <a:r>
              <a:rPr lang="nl-BE" sz="1800" dirty="0"/>
              <a:t> </a:t>
            </a:r>
            <a:r>
              <a:rPr lang="nl-BE" sz="1800" dirty="0" err="1"/>
              <a:t>with</a:t>
            </a:r>
            <a:r>
              <a:rPr lang="nl-BE" sz="1800" dirty="0"/>
              <a:t> </a:t>
            </a:r>
            <a:r>
              <a:rPr lang="nl-BE" sz="1800" dirty="0" err="1"/>
              <a:t>same</a:t>
            </a:r>
            <a:r>
              <a:rPr lang="nl-BE" sz="1800" dirty="0"/>
              <a:t> timestamp</a:t>
            </a:r>
          </a:p>
          <a:p>
            <a:r>
              <a:rPr lang="nl-BE" sz="1800" dirty="0" err="1"/>
              <a:t>Fill</a:t>
            </a:r>
            <a:r>
              <a:rPr lang="nl-BE" sz="1800" dirty="0"/>
              <a:t> empty data</a:t>
            </a:r>
          </a:p>
          <a:p>
            <a:r>
              <a:rPr lang="nl-BE" sz="1800" dirty="0" err="1"/>
              <a:t>Add</a:t>
            </a:r>
            <a:r>
              <a:rPr lang="nl-BE" sz="1800" dirty="0"/>
              <a:t> </a:t>
            </a:r>
            <a:r>
              <a:rPr lang="nl-BE" sz="1800" dirty="0" err="1"/>
              <a:t>weekday</a:t>
            </a:r>
            <a:endParaRPr lang="nl-BE" sz="1800" dirty="0"/>
          </a:p>
          <a:p>
            <a:pPr marL="971550" lvl="1" indent="-285750"/>
            <a:endParaRPr lang="nl-BE" sz="1800" dirty="0"/>
          </a:p>
          <a:p>
            <a:endParaRPr lang="nl-BE" dirty="0"/>
          </a:p>
        </p:txBody>
      </p:sp>
      <p:pic>
        <p:nvPicPr>
          <p:cNvPr id="10" name="Picture 9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88C74088-A620-394C-16F8-A0E0F28972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210" y="1089506"/>
            <a:ext cx="6363248" cy="431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5629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approach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Data cleaning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11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5940593" cy="4756794"/>
          </a:xfrm>
        </p:spPr>
        <p:txBody>
          <a:bodyPr>
            <a:normAutofit/>
          </a:bodyPr>
          <a:lstStyle/>
          <a:p>
            <a:r>
              <a:rPr lang="nl-BE" sz="1800" dirty="0" err="1"/>
              <a:t>Depending</a:t>
            </a:r>
            <a:r>
              <a:rPr lang="nl-BE" sz="1800" dirty="0"/>
              <a:t> </a:t>
            </a:r>
            <a:r>
              <a:rPr lang="nl-BE" sz="1800" dirty="0" err="1"/>
              <a:t>if</a:t>
            </a:r>
            <a:r>
              <a:rPr lang="nl-BE" sz="1800" dirty="0"/>
              <a:t> </a:t>
            </a:r>
            <a:r>
              <a:rPr lang="nl-BE" sz="1800" dirty="0" err="1"/>
              <a:t>datetime</a:t>
            </a:r>
            <a:r>
              <a:rPr lang="nl-BE" sz="1800" dirty="0"/>
              <a:t> is </a:t>
            </a:r>
            <a:r>
              <a:rPr lang="nl-BE" sz="1800" dirty="0" err="1"/>
              <a:t>available</a:t>
            </a:r>
            <a:endParaRPr lang="nl-BE" sz="1800" dirty="0"/>
          </a:p>
          <a:p>
            <a:r>
              <a:rPr lang="nl-BE" sz="1800" dirty="0" err="1"/>
              <a:t>Remove</a:t>
            </a:r>
            <a:r>
              <a:rPr lang="nl-BE" sz="1800" dirty="0"/>
              <a:t> empty columns</a:t>
            </a:r>
          </a:p>
          <a:p>
            <a:r>
              <a:rPr lang="nl-BE" sz="1800" dirty="0" err="1"/>
              <a:t>Merge</a:t>
            </a:r>
            <a:r>
              <a:rPr lang="nl-BE" sz="1800" dirty="0"/>
              <a:t> </a:t>
            </a:r>
            <a:r>
              <a:rPr lang="nl-BE" sz="1800" dirty="0" err="1"/>
              <a:t>lines</a:t>
            </a:r>
            <a:r>
              <a:rPr lang="nl-BE" sz="1800" dirty="0"/>
              <a:t> </a:t>
            </a:r>
            <a:r>
              <a:rPr lang="nl-BE" sz="1800" dirty="0" err="1"/>
              <a:t>with</a:t>
            </a:r>
            <a:r>
              <a:rPr lang="nl-BE" sz="1800" dirty="0"/>
              <a:t> </a:t>
            </a:r>
            <a:r>
              <a:rPr lang="nl-BE" sz="1800" dirty="0" err="1"/>
              <a:t>same</a:t>
            </a:r>
            <a:r>
              <a:rPr lang="nl-BE" sz="1800" dirty="0"/>
              <a:t> timestamp</a:t>
            </a:r>
          </a:p>
          <a:p>
            <a:r>
              <a:rPr lang="nl-BE" sz="1800" dirty="0" err="1"/>
              <a:t>Fill</a:t>
            </a:r>
            <a:r>
              <a:rPr lang="nl-BE" sz="1800" dirty="0"/>
              <a:t> empty data</a:t>
            </a:r>
          </a:p>
          <a:p>
            <a:r>
              <a:rPr lang="nl-BE" sz="1800" dirty="0" err="1"/>
              <a:t>Add</a:t>
            </a:r>
            <a:r>
              <a:rPr lang="nl-BE" sz="1800" dirty="0"/>
              <a:t> </a:t>
            </a:r>
            <a:r>
              <a:rPr lang="nl-BE" sz="1800" dirty="0" err="1"/>
              <a:t>weekday</a:t>
            </a:r>
            <a:endParaRPr lang="nl-BE" sz="1800" dirty="0"/>
          </a:p>
          <a:p>
            <a:pPr marL="971550" lvl="1" indent="-285750"/>
            <a:endParaRPr lang="nl-BE" sz="1800" dirty="0"/>
          </a:p>
          <a:p>
            <a:endParaRPr lang="nl-BE" dirty="0"/>
          </a:p>
        </p:txBody>
      </p:sp>
      <p:pic>
        <p:nvPicPr>
          <p:cNvPr id="14" name="Picture 1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4391244D-733C-C5CE-2E0E-FD5BA8CFD6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3905" y="4452308"/>
            <a:ext cx="4496190" cy="1928027"/>
          </a:xfrm>
          <a:prstGeom prst="rect">
            <a:avLst/>
          </a:prstGeom>
        </p:spPr>
      </p:pic>
      <p:pic>
        <p:nvPicPr>
          <p:cNvPr id="9" name="Picture 8" descr="A screenshot of a spreadsheet&#10;&#10;AI-generated content may be incorrect.">
            <a:extLst>
              <a:ext uri="{FF2B5EF4-FFF2-40B4-BE49-F238E27FC236}">
                <a16:creationId xmlns:a16="http://schemas.microsoft.com/office/drawing/2014/main" id="{EABE9384-E231-5EF0-C1DC-DAA6CAF722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598" y="477665"/>
            <a:ext cx="6880212" cy="3447122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B1CC6BB-4255-63AF-2FDE-AE6760DEC156}"/>
              </a:ext>
            </a:extLst>
          </p:cNvPr>
          <p:cNvCxnSpPr>
            <a:cxnSpLocks/>
          </p:cNvCxnSpPr>
          <p:nvPr/>
        </p:nvCxnSpPr>
        <p:spPr>
          <a:xfrm>
            <a:off x="8370277" y="4698510"/>
            <a:ext cx="0" cy="1022352"/>
          </a:xfrm>
          <a:prstGeom prst="straightConnector1">
            <a:avLst/>
          </a:prstGeom>
          <a:ln w="5715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CC39917-F1FD-4EC1-3BE4-D0AE8279689D}"/>
              </a:ext>
            </a:extLst>
          </p:cNvPr>
          <p:cNvSpPr txBox="1"/>
          <p:nvPr/>
        </p:nvSpPr>
        <p:spPr>
          <a:xfrm>
            <a:off x="3651210" y="4111168"/>
            <a:ext cx="2543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C00000"/>
                </a:solidFill>
              </a:rPr>
              <a:t>Example</a:t>
            </a:r>
            <a:endParaRPr lang="en-BE" i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8792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approach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Data aggregation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12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5940593" cy="4756794"/>
          </a:xfrm>
        </p:spPr>
        <p:txBody>
          <a:bodyPr>
            <a:normAutofit/>
          </a:bodyPr>
          <a:lstStyle/>
          <a:p>
            <a:r>
              <a:rPr lang="nl-BE" sz="1800" dirty="0" err="1"/>
              <a:t>Identify</a:t>
            </a:r>
            <a:r>
              <a:rPr lang="nl-BE" sz="1800" dirty="0"/>
              <a:t> </a:t>
            </a:r>
            <a:r>
              <a:rPr lang="nl-BE" sz="1800" dirty="0" err="1"/>
              <a:t>the</a:t>
            </a:r>
            <a:r>
              <a:rPr lang="nl-BE" sz="1800" dirty="0"/>
              <a:t> </a:t>
            </a:r>
            <a:r>
              <a:rPr lang="nl-BE" sz="1800" dirty="0" err="1"/>
              <a:t>weekdays</a:t>
            </a:r>
            <a:endParaRPr lang="nl-BE" sz="1800" dirty="0"/>
          </a:p>
          <a:p>
            <a:r>
              <a:rPr lang="nl-BE" sz="1800" dirty="0" err="1"/>
              <a:t>Identify</a:t>
            </a:r>
            <a:r>
              <a:rPr lang="nl-BE" sz="1800" dirty="0"/>
              <a:t> </a:t>
            </a:r>
            <a:r>
              <a:rPr lang="nl-BE" sz="1800" dirty="0" err="1"/>
              <a:t>the</a:t>
            </a:r>
            <a:r>
              <a:rPr lang="nl-BE" sz="1800" dirty="0"/>
              <a:t> </a:t>
            </a:r>
            <a:r>
              <a:rPr lang="nl-BE" sz="1800" dirty="0" err="1"/>
              <a:t>same</a:t>
            </a:r>
            <a:r>
              <a:rPr lang="nl-BE" sz="1800" dirty="0"/>
              <a:t> </a:t>
            </a:r>
            <a:r>
              <a:rPr lang="nl-BE" sz="1800" dirty="0" err="1"/>
              <a:t>hours</a:t>
            </a:r>
            <a:r>
              <a:rPr lang="nl-BE" sz="1800" dirty="0"/>
              <a:t>, minutes</a:t>
            </a:r>
          </a:p>
          <a:p>
            <a:r>
              <a:rPr lang="nl-BE" sz="1800" dirty="0" err="1"/>
              <a:t>Aggregate</a:t>
            </a:r>
            <a:r>
              <a:rPr lang="nl-BE" sz="1800" dirty="0"/>
              <a:t> </a:t>
            </a:r>
            <a:r>
              <a:rPr lang="nl-BE" sz="1800" dirty="0" err="1"/>
              <a:t>by</a:t>
            </a:r>
            <a:r>
              <a:rPr lang="nl-BE" sz="1800" dirty="0"/>
              <a:t> </a:t>
            </a:r>
            <a:r>
              <a:rPr lang="nl-BE" sz="1800" dirty="0" err="1"/>
              <a:t>groupby</a:t>
            </a:r>
            <a:endParaRPr lang="nl-BE" sz="1800" dirty="0"/>
          </a:p>
          <a:p>
            <a:r>
              <a:rPr lang="nl-BE" sz="1800" dirty="0" err="1"/>
              <a:t>and</a:t>
            </a:r>
            <a:r>
              <a:rPr lang="nl-BE" sz="1800" dirty="0"/>
              <a:t> </a:t>
            </a:r>
            <a:r>
              <a:rPr lang="nl-BE" sz="1800" dirty="0" err="1"/>
              <a:t>indexes</a:t>
            </a:r>
            <a:endParaRPr lang="nl-BE" sz="1800" dirty="0"/>
          </a:p>
          <a:p>
            <a:r>
              <a:rPr lang="nl-BE" sz="1800" dirty="0" err="1"/>
              <a:t>Determine</a:t>
            </a:r>
            <a:r>
              <a:rPr lang="nl-BE" sz="1800" dirty="0"/>
              <a:t> minimum, </a:t>
            </a:r>
            <a:r>
              <a:rPr lang="nl-BE" sz="1800" dirty="0" err="1"/>
              <a:t>average</a:t>
            </a:r>
            <a:r>
              <a:rPr lang="nl-BE" sz="1800" dirty="0"/>
              <a:t> </a:t>
            </a:r>
            <a:r>
              <a:rPr lang="nl-BE" sz="1800" dirty="0" err="1"/>
              <a:t>and</a:t>
            </a:r>
            <a:r>
              <a:rPr lang="nl-BE" sz="1800" dirty="0"/>
              <a:t> maximum</a:t>
            </a:r>
          </a:p>
          <a:p>
            <a:pPr marL="971550" lvl="1" indent="-285750"/>
            <a:endParaRPr lang="nl-BE" sz="1800" dirty="0"/>
          </a:p>
          <a:p>
            <a:endParaRPr lang="nl-BE" dirty="0"/>
          </a:p>
        </p:txBody>
      </p:sp>
      <p:pic>
        <p:nvPicPr>
          <p:cNvPr id="9" name="Picture 8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F61C9C57-2D8C-9190-EA5E-85BF64390A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106823"/>
            <a:ext cx="5471634" cy="297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885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approach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CSV reading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13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5940593" cy="4756794"/>
          </a:xfrm>
        </p:spPr>
        <p:txBody>
          <a:bodyPr>
            <a:normAutofit/>
          </a:bodyPr>
          <a:lstStyle/>
          <a:p>
            <a:r>
              <a:rPr lang="nl-BE" sz="1800" dirty="0" err="1"/>
              <a:t>This</a:t>
            </a:r>
            <a:r>
              <a:rPr lang="nl-BE" sz="1800" dirty="0"/>
              <a:t> </a:t>
            </a:r>
            <a:r>
              <a:rPr lang="nl-BE" sz="1800" dirty="0" err="1"/>
              <a:t>appears</a:t>
            </a:r>
            <a:r>
              <a:rPr lang="nl-BE" sz="1800" dirty="0"/>
              <a:t> </a:t>
            </a:r>
            <a:r>
              <a:rPr lang="nl-BE" sz="1800" dirty="0" err="1"/>
              <a:t>weak</a:t>
            </a:r>
            <a:r>
              <a:rPr lang="nl-BE" sz="1800" dirty="0"/>
              <a:t> in Python</a:t>
            </a:r>
          </a:p>
          <a:p>
            <a:r>
              <a:rPr lang="nl-BE" sz="1800" dirty="0"/>
              <a:t>No </a:t>
            </a:r>
            <a:r>
              <a:rPr lang="nl-BE" sz="1800" dirty="0" err="1"/>
              <a:t>good</a:t>
            </a:r>
            <a:r>
              <a:rPr lang="nl-BE" sz="1800" dirty="0"/>
              <a:t> </a:t>
            </a:r>
            <a:r>
              <a:rPr lang="nl-BE" sz="1800" dirty="0" err="1"/>
              <a:t>functionality</a:t>
            </a:r>
            <a:r>
              <a:rPr lang="nl-BE" sz="1800" dirty="0"/>
              <a:t> </a:t>
            </a:r>
            <a:r>
              <a:rPr lang="nl-BE" sz="1800" dirty="0" err="1"/>
              <a:t>to</a:t>
            </a:r>
            <a:r>
              <a:rPr lang="nl-BE" sz="1800" dirty="0"/>
              <a:t> discover data </a:t>
            </a:r>
            <a:r>
              <a:rPr lang="nl-BE" sz="1800" dirty="0" err="1"/>
              <a:t>structure</a:t>
            </a:r>
            <a:endParaRPr lang="nl-BE" sz="1800" dirty="0"/>
          </a:p>
          <a:p>
            <a:pPr lvl="1"/>
            <a:r>
              <a:rPr lang="nl-BE" sz="1800" dirty="0" err="1"/>
              <a:t>Needed</a:t>
            </a:r>
            <a:r>
              <a:rPr lang="nl-BE" sz="1800" dirty="0"/>
              <a:t>:</a:t>
            </a:r>
          </a:p>
          <a:p>
            <a:pPr lvl="2"/>
            <a:r>
              <a:rPr lang="nl-BE" dirty="0"/>
              <a:t>Start of data </a:t>
            </a:r>
          </a:p>
          <a:p>
            <a:pPr lvl="2"/>
            <a:r>
              <a:rPr lang="nl-BE" dirty="0"/>
              <a:t>Column </a:t>
            </a:r>
            <a:r>
              <a:rPr lang="nl-BE" dirty="0" err="1"/>
              <a:t>names</a:t>
            </a:r>
            <a:r>
              <a:rPr lang="nl-BE" dirty="0"/>
              <a:t> in 1 or </a:t>
            </a:r>
            <a:r>
              <a:rPr lang="nl-BE" dirty="0" err="1"/>
              <a:t>divided</a:t>
            </a:r>
            <a:r>
              <a:rPr lang="nl-BE" dirty="0"/>
              <a:t> over 2 </a:t>
            </a:r>
            <a:r>
              <a:rPr lang="nl-BE" dirty="0" err="1"/>
              <a:t>lines</a:t>
            </a:r>
            <a:endParaRPr lang="nl-BE" dirty="0"/>
          </a:p>
          <a:p>
            <a:pPr lvl="2"/>
            <a:r>
              <a:rPr lang="nl-BE" dirty="0" err="1"/>
              <a:t>Delimiter</a:t>
            </a:r>
            <a:endParaRPr lang="nl-BE" dirty="0"/>
          </a:p>
          <a:p>
            <a:pPr lvl="2"/>
            <a:r>
              <a:rPr lang="nl-BE" dirty="0" err="1"/>
              <a:t>Decimal</a:t>
            </a:r>
            <a:r>
              <a:rPr lang="nl-BE" dirty="0"/>
              <a:t> </a:t>
            </a:r>
            <a:r>
              <a:rPr lang="nl-BE" dirty="0" err="1"/>
              <a:t>sign</a:t>
            </a:r>
            <a:endParaRPr lang="nl-BE" dirty="0"/>
          </a:p>
          <a:p>
            <a:r>
              <a:rPr lang="nl-BE" sz="1800" dirty="0" err="1"/>
              <a:t>CleverCSV</a:t>
            </a:r>
            <a:r>
              <a:rPr lang="nl-BE" sz="1800" dirty="0"/>
              <a:t> </a:t>
            </a:r>
            <a:r>
              <a:rPr lang="nl-BE" sz="1800" dirty="0" err="1"/>
              <a:t>appears</a:t>
            </a:r>
            <a:r>
              <a:rPr lang="nl-BE" sz="1800" dirty="0"/>
              <a:t> a bit </a:t>
            </a:r>
            <a:r>
              <a:rPr lang="nl-BE" sz="1800" dirty="0" err="1"/>
              <a:t>better</a:t>
            </a:r>
            <a:r>
              <a:rPr lang="nl-BE" sz="1800" dirty="0"/>
              <a:t> </a:t>
            </a:r>
            <a:r>
              <a:rPr lang="nl-BE" sz="1800" dirty="0" err="1"/>
              <a:t>than</a:t>
            </a:r>
            <a:r>
              <a:rPr lang="nl-BE" sz="1800" dirty="0"/>
              <a:t> CSV</a:t>
            </a:r>
          </a:p>
          <a:p>
            <a:pPr lvl="1"/>
            <a:r>
              <a:rPr lang="nl-BE" sz="1800" dirty="0"/>
              <a:t>Correct </a:t>
            </a:r>
            <a:r>
              <a:rPr lang="nl-BE" sz="1800" dirty="0" err="1"/>
              <a:t>delimiter</a:t>
            </a:r>
            <a:r>
              <a:rPr lang="nl-BE" sz="1800" dirty="0"/>
              <a:t> </a:t>
            </a:r>
            <a:r>
              <a:rPr lang="nl-BE" sz="1800" dirty="0" err="1"/>
              <a:t>recognition</a:t>
            </a:r>
            <a:endParaRPr lang="nl-BE" sz="1800" dirty="0"/>
          </a:p>
          <a:p>
            <a:endParaRPr lang="nl-BE" sz="1800" dirty="0"/>
          </a:p>
          <a:p>
            <a:endParaRPr lang="nl-BE" dirty="0"/>
          </a:p>
        </p:txBody>
      </p:sp>
      <p:pic>
        <p:nvPicPr>
          <p:cNvPr id="12" name="Picture 11" descr="A green and white file with a green rectangle and black text&#10;&#10;AI-generated content may be incorrect.">
            <a:extLst>
              <a:ext uri="{FF2B5EF4-FFF2-40B4-BE49-F238E27FC236}">
                <a16:creationId xmlns:a16="http://schemas.microsoft.com/office/drawing/2014/main" id="{472FFB8F-D31E-0AE6-1486-508FF9F47A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1057" y="1869716"/>
            <a:ext cx="2370490" cy="2370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418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be done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Solve path dependency in submodules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14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5940593" cy="4756794"/>
          </a:xfrm>
        </p:spPr>
        <p:txBody>
          <a:bodyPr>
            <a:normAutofit/>
          </a:bodyPr>
          <a:lstStyle/>
          <a:p>
            <a:r>
              <a:rPr lang="nl-BE" sz="1800" dirty="0" err="1"/>
              <a:t>Submodules</a:t>
            </a:r>
            <a:r>
              <a:rPr lang="nl-BE" sz="1800" dirty="0"/>
              <a:t> </a:t>
            </a:r>
            <a:r>
              <a:rPr lang="nl-BE" sz="1800" dirty="0" err="1"/>
              <a:t>cannot</a:t>
            </a:r>
            <a:r>
              <a:rPr lang="nl-BE" sz="1800" dirty="0"/>
              <a:t> </a:t>
            </a:r>
            <a:r>
              <a:rPr lang="nl-BE" sz="1800" dirty="0" err="1"/>
              <a:t>straightforwardly</a:t>
            </a:r>
            <a:r>
              <a:rPr lang="nl-BE" sz="1800" dirty="0"/>
              <a:t> </a:t>
            </a:r>
            <a:r>
              <a:rPr lang="nl-BE" sz="1800" dirty="0" err="1"/>
              <a:t>be</a:t>
            </a:r>
            <a:r>
              <a:rPr lang="nl-BE" sz="1800" dirty="0"/>
              <a:t> </a:t>
            </a:r>
            <a:r>
              <a:rPr lang="nl-BE" sz="1800" dirty="0" err="1"/>
              <a:t>tested</a:t>
            </a:r>
            <a:r>
              <a:rPr lang="nl-BE" sz="1800" dirty="0"/>
              <a:t>:</a:t>
            </a:r>
          </a:p>
          <a:p>
            <a:r>
              <a:rPr lang="nl-BE" sz="1800" dirty="0" err="1"/>
              <a:t>Paths</a:t>
            </a:r>
            <a:r>
              <a:rPr lang="nl-BE" sz="1800" dirty="0"/>
              <a:t> start </a:t>
            </a:r>
            <a:r>
              <a:rPr lang="nl-BE" sz="1800" dirty="0" err="1"/>
              <a:t>from</a:t>
            </a:r>
            <a:r>
              <a:rPr lang="nl-BE" sz="1800" dirty="0"/>
              <a:t> </a:t>
            </a:r>
            <a:r>
              <a:rPr lang="nl-BE" sz="1800" dirty="0" err="1"/>
              <a:t>main</a:t>
            </a:r>
            <a:r>
              <a:rPr lang="nl-BE" sz="1800" dirty="0"/>
              <a:t> module</a:t>
            </a:r>
          </a:p>
          <a:p>
            <a:r>
              <a:rPr lang="nl-BE" sz="1800" dirty="0"/>
              <a:t>(</a:t>
            </a:r>
            <a:r>
              <a:rPr lang="nl-BE" sz="1800" dirty="0" err="1"/>
              <a:t>going</a:t>
            </a:r>
            <a:r>
              <a:rPr lang="nl-BE" sz="1800" dirty="0"/>
              <a:t> </a:t>
            </a:r>
            <a:r>
              <a:rPr lang="nl-BE" sz="1800" dirty="0" err="1"/>
              <a:t>backwards</a:t>
            </a:r>
            <a:r>
              <a:rPr lang="nl-BE" sz="1800" dirty="0"/>
              <a:t> is </a:t>
            </a:r>
            <a:r>
              <a:rPr lang="nl-BE" sz="1800" dirty="0" err="1"/>
              <a:t>not</a:t>
            </a:r>
            <a:r>
              <a:rPr lang="nl-BE" sz="1800" dirty="0"/>
              <a:t> </a:t>
            </a:r>
            <a:r>
              <a:rPr lang="nl-BE" sz="1800" dirty="0" err="1"/>
              <a:t>possible</a:t>
            </a:r>
            <a:r>
              <a:rPr lang="nl-BE" sz="1800" dirty="0"/>
              <a:t>) </a:t>
            </a:r>
          </a:p>
          <a:p>
            <a:endParaRPr lang="nl-BE" sz="1800" dirty="0"/>
          </a:p>
          <a:p>
            <a:endParaRPr lang="nl-BE" dirty="0"/>
          </a:p>
        </p:txBody>
      </p:sp>
      <p:pic>
        <p:nvPicPr>
          <p:cNvPr id="1026" name="Picture 5">
            <a:extLst>
              <a:ext uri="{FF2B5EF4-FFF2-40B4-BE49-F238E27FC236}">
                <a16:creationId xmlns:a16="http://schemas.microsoft.com/office/drawing/2014/main" id="{753280A8-6788-0E9F-B872-04109C24FC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005" y="2963519"/>
            <a:ext cx="7307263" cy="1997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464139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be done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Package creation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15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5940593" cy="4756794"/>
          </a:xfrm>
        </p:spPr>
        <p:txBody>
          <a:bodyPr>
            <a:normAutofit/>
          </a:bodyPr>
          <a:lstStyle/>
          <a:p>
            <a:r>
              <a:rPr lang="nl-BE" sz="1800" dirty="0" err="1"/>
              <a:t>Configuration</a:t>
            </a:r>
            <a:r>
              <a:rPr lang="nl-BE" sz="1800" dirty="0"/>
              <a:t> files </a:t>
            </a:r>
            <a:r>
              <a:rPr lang="nl-BE" sz="1800" dirty="0" err="1"/>
              <a:t>for</a:t>
            </a:r>
            <a:r>
              <a:rPr lang="nl-BE" sz="1800" dirty="0"/>
              <a:t> parameters</a:t>
            </a:r>
          </a:p>
          <a:p>
            <a:r>
              <a:rPr lang="nl-BE" sz="1800" dirty="0"/>
              <a:t>__init__.py </a:t>
            </a:r>
            <a:r>
              <a:rPr lang="nl-BE" sz="1800" dirty="0" err="1"/>
              <a:t>application</a:t>
            </a:r>
            <a:endParaRPr lang="nl-BE" sz="1800" dirty="0"/>
          </a:p>
          <a:p>
            <a:r>
              <a:rPr lang="nl-BE" sz="1800" dirty="0" err="1"/>
              <a:t>Path</a:t>
            </a:r>
            <a:r>
              <a:rPr lang="nl-BE" sz="1800" dirty="0"/>
              <a:t> </a:t>
            </a:r>
            <a:r>
              <a:rPr lang="nl-BE" sz="1800" dirty="0" err="1"/>
              <a:t>encapsulation</a:t>
            </a:r>
            <a:endParaRPr lang="nl-BE" sz="1800" dirty="0"/>
          </a:p>
          <a:p>
            <a:r>
              <a:rPr lang="nl-BE" sz="1800" dirty="0"/>
              <a:t>Error </a:t>
            </a:r>
            <a:r>
              <a:rPr lang="nl-BE" sz="1800" dirty="0" err="1"/>
              <a:t>capture</a:t>
            </a:r>
            <a:r>
              <a:rPr lang="nl-BE" sz="1800" dirty="0"/>
              <a:t> </a:t>
            </a:r>
            <a:r>
              <a:rPr lang="nl-BE" sz="1800" dirty="0" err="1"/>
              <a:t>with</a:t>
            </a:r>
            <a:r>
              <a:rPr lang="nl-BE" sz="1800" dirty="0"/>
              <a:t> output </a:t>
            </a:r>
            <a:r>
              <a:rPr lang="nl-BE" sz="1800" dirty="0" err="1"/>
              <a:t>to</a:t>
            </a:r>
            <a:r>
              <a:rPr lang="nl-BE" sz="1800" dirty="0"/>
              <a:t> user</a:t>
            </a:r>
          </a:p>
          <a:p>
            <a:pPr lvl="1"/>
            <a:r>
              <a:rPr lang="nl-BE" sz="1800" dirty="0" err="1"/>
              <a:t>Errors</a:t>
            </a:r>
            <a:r>
              <a:rPr lang="nl-BE" sz="1800" dirty="0"/>
              <a:t> are </a:t>
            </a:r>
            <a:r>
              <a:rPr lang="nl-BE" sz="1800" dirty="0" err="1"/>
              <a:t>now</a:t>
            </a:r>
            <a:r>
              <a:rPr lang="nl-BE" sz="1800" dirty="0"/>
              <a:t> ‘</a:t>
            </a:r>
            <a:r>
              <a:rPr lang="nl-BE" sz="1800" dirty="0" err="1"/>
              <a:t>invisible</a:t>
            </a:r>
            <a:r>
              <a:rPr lang="nl-BE" sz="1800" dirty="0"/>
              <a:t>’: </a:t>
            </a:r>
            <a:r>
              <a:rPr lang="nl-BE" sz="1800" dirty="0" err="1"/>
              <a:t>stay</a:t>
            </a:r>
            <a:r>
              <a:rPr lang="nl-BE" sz="1800" dirty="0"/>
              <a:t> in compiler</a:t>
            </a:r>
          </a:p>
          <a:p>
            <a:r>
              <a:rPr lang="nl-BE" sz="1800" dirty="0"/>
              <a:t>Unit tests</a:t>
            </a:r>
          </a:p>
          <a:p>
            <a:r>
              <a:rPr lang="nl-BE" sz="1800" dirty="0" err="1"/>
              <a:t>Executable</a:t>
            </a:r>
            <a:endParaRPr lang="nl-BE" sz="1800" dirty="0"/>
          </a:p>
          <a:p>
            <a:r>
              <a:rPr lang="nl-BE" sz="1800" dirty="0" err="1"/>
              <a:t>Documentation</a:t>
            </a:r>
            <a:endParaRPr lang="nl-BE" sz="1800" dirty="0"/>
          </a:p>
          <a:p>
            <a:endParaRPr lang="nl-BE" sz="1800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359939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GUI creation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16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5940593" cy="4756794"/>
          </a:xfrm>
        </p:spPr>
        <p:txBody>
          <a:bodyPr>
            <a:normAutofit/>
          </a:bodyPr>
          <a:lstStyle/>
          <a:p>
            <a:r>
              <a:rPr lang="nl-BE" sz="1800" dirty="0"/>
              <a:t>GUI: </a:t>
            </a:r>
            <a:r>
              <a:rPr lang="nl-BE" sz="1800" dirty="0" err="1"/>
              <a:t>original</a:t>
            </a:r>
            <a:r>
              <a:rPr lang="nl-BE" sz="1800" dirty="0"/>
              <a:t> code x 20 …</a:t>
            </a:r>
          </a:p>
          <a:p>
            <a:endParaRPr lang="nl-BE" sz="1800" dirty="0"/>
          </a:p>
          <a:p>
            <a:endParaRPr lang="nl-BE" dirty="0"/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1B92E47-8918-B093-FF5C-9CD2E8E9CF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8289" y="2570806"/>
            <a:ext cx="6203711" cy="3324268"/>
          </a:xfrm>
          <a:prstGeom prst="rect">
            <a:avLst/>
          </a:prstGeom>
        </p:spPr>
      </p:pic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2DBF723-7FEB-0050-CE62-5365765565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074" y="2570806"/>
            <a:ext cx="5507975" cy="332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527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vrouw, persoon, geel&#10;&#10;Automatisch gegenereerde beschrijving">
            <a:extLst>
              <a:ext uri="{FF2B5EF4-FFF2-40B4-BE49-F238E27FC236}">
                <a16:creationId xmlns:a16="http://schemas.microsoft.com/office/drawing/2014/main" id="{4EB6299A-8E1C-49AA-9AFE-776CB7A651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8" t="466" r="9259"/>
          <a:stretch/>
        </p:blipFill>
        <p:spPr>
          <a:xfrm>
            <a:off x="7170143" y="379569"/>
            <a:ext cx="6948000" cy="6478431"/>
          </a:xfrm>
          <a:prstGeom prst="round2SameRect">
            <a:avLst>
              <a:gd name="adj1" fmla="val 14008"/>
              <a:gd name="adj2" fmla="val 0"/>
            </a:avLst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A465964-5A98-402E-AAA7-6E8F2D2BF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err="1"/>
              <a:t>Take</a:t>
            </a:r>
            <a:r>
              <a:rPr lang="fr-BE" dirty="0"/>
              <a:t> </a:t>
            </a:r>
            <a:r>
              <a:rPr lang="fr-BE" dirty="0" err="1"/>
              <a:t>aways</a:t>
            </a:r>
            <a:r>
              <a:rPr lang="fr-BE" dirty="0"/>
              <a:t>/ </a:t>
            </a:r>
            <a:r>
              <a:rPr lang="fr-BE" dirty="0" err="1"/>
              <a:t>experiences</a:t>
            </a:r>
            <a:endParaRPr lang="fr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60DC1D2-8487-451B-81F6-713D0ED5617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885983"/>
            <a:ext cx="6526145" cy="5223416"/>
          </a:xfrm>
        </p:spPr>
        <p:txBody>
          <a:bodyPr>
            <a:noAutofit/>
          </a:bodyPr>
          <a:lstStyle/>
          <a:p>
            <a:r>
              <a:rPr lang="nl-BE" sz="2000" dirty="0"/>
              <a:t>Plus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000" dirty="0" err="1"/>
              <a:t>Pandas</a:t>
            </a:r>
            <a:r>
              <a:rPr lang="nl-BE" sz="2000" dirty="0"/>
              <a:t> </a:t>
            </a:r>
            <a:r>
              <a:rPr lang="nl-BE" sz="2000" dirty="0" err="1"/>
              <a:t>for</a:t>
            </a:r>
            <a:r>
              <a:rPr lang="nl-BE" sz="2000" dirty="0"/>
              <a:t> python is </a:t>
            </a:r>
            <a:r>
              <a:rPr lang="nl-BE" sz="2000" dirty="0" err="1"/>
              <a:t>powerful</a:t>
            </a:r>
            <a:r>
              <a:rPr lang="nl-BE" sz="2000" dirty="0"/>
              <a:t> in data </a:t>
            </a:r>
            <a:r>
              <a:rPr lang="nl-BE" sz="2000" dirty="0" err="1"/>
              <a:t>aggregation</a:t>
            </a:r>
            <a:endParaRPr lang="nl-BE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000" dirty="0" err="1"/>
              <a:t>Copilot</a:t>
            </a:r>
            <a:r>
              <a:rPr lang="nl-BE" sz="2000" dirty="0"/>
              <a:t> </a:t>
            </a:r>
            <a:r>
              <a:rPr lang="nl-BE" sz="2000" dirty="0" err="1"/>
              <a:t>can</a:t>
            </a:r>
            <a:r>
              <a:rPr lang="nl-BE" sz="2000" dirty="0"/>
              <a:t> assist well</a:t>
            </a:r>
          </a:p>
          <a:p>
            <a:pPr marL="1028700" lvl="1" indent="-342900"/>
            <a:r>
              <a:rPr lang="nl-BE" sz="1800" dirty="0" err="1"/>
              <a:t>Certainly</a:t>
            </a:r>
            <a:r>
              <a:rPr lang="nl-BE" sz="1800" dirty="0"/>
              <a:t> </a:t>
            </a:r>
            <a:r>
              <a:rPr lang="nl-BE" sz="1800" dirty="0" err="1"/>
              <a:t>to</a:t>
            </a:r>
            <a:r>
              <a:rPr lang="nl-BE" sz="1800" dirty="0"/>
              <a:t> </a:t>
            </a:r>
            <a:r>
              <a:rPr lang="nl-BE" sz="1800" dirty="0" err="1"/>
              <a:t>find</a:t>
            </a:r>
            <a:r>
              <a:rPr lang="nl-BE" sz="1800" dirty="0"/>
              <a:t> small </a:t>
            </a:r>
            <a:r>
              <a:rPr lang="nl-BE" sz="1800" dirty="0" err="1"/>
              <a:t>errors</a:t>
            </a:r>
            <a:endParaRPr lang="nl-B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000" dirty="0"/>
              <a:t>Learning </a:t>
            </a:r>
            <a:r>
              <a:rPr lang="nl-BE" sz="2000" dirty="0" err="1"/>
              <a:t>by</a:t>
            </a:r>
            <a:r>
              <a:rPr lang="nl-BE" sz="2000" dirty="0"/>
              <a:t> </a:t>
            </a:r>
            <a:r>
              <a:rPr lang="nl-BE" sz="2000" dirty="0" err="1"/>
              <a:t>doing</a:t>
            </a:r>
            <a:endParaRPr lang="nl-BE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000" dirty="0"/>
              <a:t>‘__name__ = “ __</a:t>
            </a:r>
            <a:r>
              <a:rPr lang="nl-BE" sz="2000" dirty="0" err="1"/>
              <a:t>main</a:t>
            </a:r>
            <a:r>
              <a:rPr lang="nl-BE" sz="2000" dirty="0"/>
              <a:t>__’ : </a:t>
            </a:r>
            <a:r>
              <a:rPr lang="nl-BE" sz="2000" dirty="0" err="1"/>
              <a:t>helpful</a:t>
            </a:r>
            <a:r>
              <a:rPr lang="nl-BE" sz="2000" dirty="0"/>
              <a:t> </a:t>
            </a:r>
            <a:r>
              <a:rPr lang="nl-BE" sz="2000" dirty="0" err="1"/>
              <a:t>for</a:t>
            </a:r>
            <a:r>
              <a:rPr lang="nl-BE" sz="2000" dirty="0"/>
              <a:t> </a:t>
            </a:r>
            <a:r>
              <a:rPr lang="nl-BE" sz="2000" dirty="0" err="1"/>
              <a:t>testing</a:t>
            </a:r>
            <a:r>
              <a:rPr lang="nl-BE" sz="2000" dirty="0"/>
              <a:t> </a:t>
            </a:r>
            <a:r>
              <a:rPr lang="nl-BE" sz="2000" dirty="0" err="1"/>
              <a:t>and</a:t>
            </a:r>
            <a:r>
              <a:rPr lang="nl-BE" sz="2000" dirty="0"/>
              <a:t> </a:t>
            </a:r>
            <a:r>
              <a:rPr lang="nl-BE" sz="2000" dirty="0" err="1"/>
              <a:t>adapting</a:t>
            </a:r>
            <a:r>
              <a:rPr lang="nl-BE" sz="2000" dirty="0"/>
              <a:t> modules</a:t>
            </a:r>
          </a:p>
          <a:p>
            <a:pPr marL="1028700" lvl="1" indent="-342900"/>
            <a:r>
              <a:rPr lang="nl-BE" sz="1600" dirty="0"/>
              <a:t>(</a:t>
            </a:r>
            <a:r>
              <a:rPr lang="nl-BE" sz="1600" dirty="0" err="1"/>
              <a:t>if</a:t>
            </a:r>
            <a:r>
              <a:rPr lang="nl-BE" sz="1600" dirty="0"/>
              <a:t> </a:t>
            </a:r>
            <a:r>
              <a:rPr lang="nl-BE" sz="1600" dirty="0" err="1"/>
              <a:t>path</a:t>
            </a:r>
            <a:r>
              <a:rPr lang="nl-BE" sz="1600" dirty="0"/>
              <a:t> </a:t>
            </a:r>
            <a:r>
              <a:rPr lang="nl-BE" sz="1600" dirty="0" err="1"/>
              <a:t>dependency</a:t>
            </a:r>
            <a:r>
              <a:rPr lang="nl-BE" sz="1600" dirty="0"/>
              <a:t> is </a:t>
            </a:r>
            <a:r>
              <a:rPr lang="nl-BE" sz="1600" dirty="0" err="1"/>
              <a:t>solved</a:t>
            </a:r>
            <a:r>
              <a:rPr lang="nl-BE" sz="16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000" dirty="0"/>
              <a:t>GUI </a:t>
            </a:r>
            <a:r>
              <a:rPr lang="nl-BE" sz="2000" dirty="0" err="1"/>
              <a:t>distribution</a:t>
            </a:r>
            <a:r>
              <a:rPr lang="nl-BE" sz="2000" dirty="0"/>
              <a:t> approach </a:t>
            </a:r>
            <a:r>
              <a:rPr lang="nl-BE" sz="2000" dirty="0" err="1"/>
              <a:t>can</a:t>
            </a:r>
            <a:r>
              <a:rPr lang="nl-BE" sz="2000" dirty="0"/>
              <a:t> </a:t>
            </a:r>
            <a:r>
              <a:rPr lang="nl-BE" sz="2000" dirty="0" err="1"/>
              <a:t>be</a:t>
            </a:r>
            <a:r>
              <a:rPr lang="nl-BE" sz="2000" dirty="0"/>
              <a:t> shared </a:t>
            </a:r>
            <a:r>
              <a:rPr lang="nl-BE" sz="2000" dirty="0" err="1"/>
              <a:t>if</a:t>
            </a:r>
            <a:r>
              <a:rPr lang="nl-BE" sz="2000" dirty="0"/>
              <a:t> </a:t>
            </a:r>
            <a:r>
              <a:rPr lang="nl-BE" sz="2000" dirty="0" err="1"/>
              <a:t>wanted</a:t>
            </a:r>
            <a:endParaRPr lang="nl-BE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sz="2000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9189C4AA-CFB7-4F90-81F2-0C9A2A1B9CBE}"/>
              </a:ext>
            </a:extLst>
          </p:cNvPr>
          <p:cNvSpPr/>
          <p:nvPr/>
        </p:nvSpPr>
        <p:spPr>
          <a:xfrm>
            <a:off x="11681291" y="0"/>
            <a:ext cx="505239" cy="6876643"/>
          </a:xfrm>
          <a:prstGeom prst="rect">
            <a:avLst/>
          </a:prstGeom>
          <a:solidFill>
            <a:srgbClr val="ECE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sz="180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C0EB62-FDA9-4CC1-A5E1-A06399770E6C}"/>
              </a:ext>
            </a:extLst>
          </p:cNvPr>
          <p:cNvSpPr txBox="1">
            <a:spLocks/>
          </p:cNvSpPr>
          <p:nvPr/>
        </p:nvSpPr>
        <p:spPr>
          <a:xfrm rot="16200000">
            <a:off x="11133197" y="646868"/>
            <a:ext cx="1601424" cy="278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FF3521"/>
                </a:solidFill>
                <a:latin typeface="Miso" pitchFamily="50" charset="0"/>
                <a:ea typeface="+mj-ea"/>
                <a:cs typeface="+mj-cs"/>
              </a:defRPr>
            </a:lvl1pPr>
          </a:lstStyle>
          <a:p>
            <a:r>
              <a:rPr lang="nl-NL" sz="1800" dirty="0"/>
              <a:t>www.syntrapxl.be</a:t>
            </a:r>
            <a:endParaRPr lang="en-US" sz="1800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B84F2523-6E49-4C09-A065-3CCBE4D0D5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604" y="4276731"/>
            <a:ext cx="2657475" cy="2581275"/>
          </a:xfrm>
          <a:prstGeom prst="rect">
            <a:avLst/>
          </a:prstGeo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772590E-34F5-4AF1-8509-E750241B882C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 dirty="0"/>
              <a:t>Copyright Grietus Mulder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E0D8F43-BB30-4460-8FD6-833A866E4E5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A406D589-0885-402B-B68B-B61F959B0D28}" type="datetime1">
              <a:rPr lang="fr-BE" smtClean="0"/>
              <a:pPr/>
              <a:t>23-06-25</a:t>
            </a:fld>
            <a:endParaRPr lang="fr-BE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429C0AD-BD0A-45E9-9307-19ADCFFC925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17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9941400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8407FB-3A5A-445A-BF90-70E584F54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5679" y="405561"/>
            <a:ext cx="6916873" cy="644968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A465964-5A98-402E-AAA7-6E8F2D2BF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err="1"/>
              <a:t>Take</a:t>
            </a:r>
            <a:r>
              <a:rPr lang="fr-BE" dirty="0"/>
              <a:t> </a:t>
            </a:r>
            <a:r>
              <a:rPr lang="fr-BE" dirty="0" err="1"/>
              <a:t>aways</a:t>
            </a:r>
            <a:r>
              <a:rPr lang="fr-BE" dirty="0"/>
              <a:t>/ </a:t>
            </a:r>
            <a:r>
              <a:rPr lang="fr-BE" dirty="0" err="1"/>
              <a:t>experiences</a:t>
            </a:r>
            <a:endParaRPr lang="fr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60DC1D2-8487-451B-81F6-713D0ED5617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885983"/>
            <a:ext cx="6526145" cy="5223416"/>
          </a:xfrm>
        </p:spPr>
        <p:txBody>
          <a:bodyPr>
            <a:noAutofit/>
          </a:bodyPr>
          <a:lstStyle/>
          <a:p>
            <a:r>
              <a:rPr lang="nl-BE" sz="2000" dirty="0"/>
              <a:t>Minus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800" dirty="0" err="1"/>
              <a:t>Dictionaries</a:t>
            </a:r>
            <a:r>
              <a:rPr lang="nl-BE" sz="1800" dirty="0"/>
              <a:t> </a:t>
            </a:r>
            <a:r>
              <a:rPr lang="nl-BE" sz="1800" dirty="0" err="1"/>
              <a:t>with</a:t>
            </a:r>
            <a:r>
              <a:rPr lang="nl-BE" sz="1800" dirty="0"/>
              <a:t> parameters </a:t>
            </a:r>
            <a:r>
              <a:rPr lang="nl-BE" sz="1800" dirty="0" err="1"/>
              <a:t>difficult</a:t>
            </a:r>
            <a:r>
              <a:rPr lang="nl-BE" sz="1800" dirty="0"/>
              <a:t> </a:t>
            </a:r>
            <a:r>
              <a:rPr lang="nl-BE" sz="1800" dirty="0" err="1"/>
              <a:t>to</a:t>
            </a:r>
            <a:r>
              <a:rPr lang="nl-BE" sz="1800" dirty="0"/>
              <a:t> manage </a:t>
            </a:r>
            <a:r>
              <a:rPr lang="nl-BE" sz="1800" dirty="0" err="1"/>
              <a:t>between</a:t>
            </a:r>
            <a:r>
              <a:rPr lang="nl-BE" sz="1800" dirty="0"/>
              <a:t> modules</a:t>
            </a:r>
          </a:p>
          <a:p>
            <a:pPr marL="1028700" lvl="1" indent="-342900"/>
            <a:r>
              <a:rPr lang="nl-BE" sz="1800" dirty="0"/>
              <a:t>No single point of </a:t>
            </a:r>
            <a:r>
              <a:rPr lang="nl-BE" sz="1800" dirty="0" err="1"/>
              <a:t>definition</a:t>
            </a:r>
            <a:endParaRPr lang="nl-B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800" dirty="0"/>
              <a:t>CSV reading </a:t>
            </a:r>
            <a:r>
              <a:rPr lang="nl-BE" sz="1800" dirty="0" err="1"/>
              <a:t>not</a:t>
            </a:r>
            <a:r>
              <a:rPr lang="nl-BE" sz="1800" dirty="0"/>
              <a:t> well </a:t>
            </a:r>
            <a:r>
              <a:rPr lang="nl-BE" sz="1800" dirty="0" err="1"/>
              <a:t>established</a:t>
            </a:r>
            <a:endParaRPr lang="nl-B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800" dirty="0" err="1"/>
              <a:t>Architectures</a:t>
            </a:r>
            <a:r>
              <a:rPr lang="nl-BE" sz="1800" dirty="0"/>
              <a:t> </a:t>
            </a:r>
            <a:r>
              <a:rPr lang="nl-BE" sz="1800" dirty="0" err="1"/>
              <a:t>seem</a:t>
            </a:r>
            <a:r>
              <a:rPr lang="nl-BE" sz="1800" dirty="0"/>
              <a:t> </a:t>
            </a:r>
            <a:r>
              <a:rPr lang="nl-BE" sz="1800" dirty="0" err="1"/>
              <a:t>not</a:t>
            </a:r>
            <a:r>
              <a:rPr lang="nl-BE" sz="1800" dirty="0"/>
              <a:t> common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800" dirty="0" err="1"/>
              <a:t>Coding</a:t>
            </a:r>
            <a:r>
              <a:rPr lang="nl-BE" sz="1800" dirty="0"/>
              <a:t> a GUI is a real effort</a:t>
            </a:r>
          </a:p>
          <a:p>
            <a:pPr marL="1028700" lvl="1" indent="-342900"/>
            <a:r>
              <a:rPr lang="nl-BE" sz="1800" dirty="0"/>
              <a:t>Code </a:t>
            </a:r>
            <a:r>
              <a:rPr lang="nl-BE" sz="1800" dirty="0" err="1"/>
              <a:t>exploses</a:t>
            </a:r>
            <a:endParaRPr lang="nl-B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800" dirty="0"/>
              <a:t>GUI module </a:t>
            </a:r>
            <a:r>
              <a:rPr lang="nl-BE" sz="1800" dirty="0" err="1"/>
              <a:t>distribution</a:t>
            </a:r>
            <a:r>
              <a:rPr lang="nl-BE" sz="1800" dirty="0"/>
              <a:t> </a:t>
            </a:r>
            <a:r>
              <a:rPr lang="nl-BE" sz="1800" dirty="0" err="1"/>
              <a:t>with</a:t>
            </a:r>
            <a:r>
              <a:rPr lang="nl-BE" sz="1800" dirty="0"/>
              <a:t> </a:t>
            </a:r>
            <a:r>
              <a:rPr lang="nl-BE" sz="1800" dirty="0" err="1"/>
              <a:t>callback</a:t>
            </a:r>
            <a:r>
              <a:rPr lang="nl-BE" sz="1800" dirty="0"/>
              <a:t> </a:t>
            </a:r>
            <a:r>
              <a:rPr lang="nl-BE" sz="1800" dirty="0" err="1"/>
              <a:t>towards</a:t>
            </a:r>
            <a:r>
              <a:rPr lang="nl-BE" sz="1800" dirty="0"/>
              <a:t> </a:t>
            </a:r>
            <a:r>
              <a:rPr lang="nl-BE" sz="1800" dirty="0" err="1"/>
              <a:t>main</a:t>
            </a:r>
            <a:r>
              <a:rPr lang="nl-BE" sz="1800" dirty="0"/>
              <a:t> module is </a:t>
            </a:r>
            <a:r>
              <a:rPr lang="nl-BE" sz="1800" dirty="0" err="1"/>
              <a:t>necessary</a:t>
            </a:r>
            <a:endParaRPr lang="nl-BE" sz="1800" dirty="0"/>
          </a:p>
          <a:p>
            <a:pPr marL="1028700" lvl="1" indent="-342900"/>
            <a:r>
              <a:rPr lang="nl-BE" sz="1800" dirty="0"/>
              <a:t>No ‘return’ </a:t>
            </a:r>
            <a:r>
              <a:rPr lang="nl-BE" sz="1800" dirty="0" err="1"/>
              <a:t>possible</a:t>
            </a:r>
            <a:r>
              <a:rPr lang="nl-BE" sz="1800" dirty="0"/>
              <a:t> at end of </a:t>
            </a:r>
            <a:r>
              <a:rPr lang="nl-BE" sz="1800" dirty="0" err="1"/>
              <a:t>function</a:t>
            </a:r>
            <a:r>
              <a:rPr lang="nl-BE" sz="1800"/>
              <a:t> </a:t>
            </a:r>
            <a:endParaRPr lang="nl-B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800" dirty="0" err="1"/>
              <a:t>Applying</a:t>
            </a:r>
            <a:r>
              <a:rPr lang="nl-BE" sz="1800" dirty="0"/>
              <a:t> </a:t>
            </a:r>
            <a:r>
              <a:rPr lang="nl-BE" sz="1800" dirty="0" err="1"/>
              <a:t>the</a:t>
            </a:r>
            <a:r>
              <a:rPr lang="nl-BE" sz="1800" dirty="0"/>
              <a:t> index in </a:t>
            </a:r>
            <a:r>
              <a:rPr lang="nl-BE" sz="1800" dirty="0" err="1"/>
              <a:t>pandas</a:t>
            </a:r>
            <a:r>
              <a:rPr lang="nl-BE" sz="1800" dirty="0"/>
              <a:t> is </a:t>
            </a:r>
            <a:r>
              <a:rPr lang="nl-BE" sz="1800" dirty="0" err="1"/>
              <a:t>combination</a:t>
            </a:r>
            <a:r>
              <a:rPr lang="nl-BE" sz="1800" dirty="0"/>
              <a:t> </a:t>
            </a:r>
            <a:r>
              <a:rPr lang="nl-BE" sz="1800" dirty="0" err="1"/>
              <a:t>with</a:t>
            </a:r>
            <a:r>
              <a:rPr lang="nl-BE" sz="1800" dirty="0"/>
              <a:t> </a:t>
            </a:r>
            <a:r>
              <a:rPr lang="nl-BE" sz="1800" dirty="0" err="1"/>
              <a:t>graphs</a:t>
            </a:r>
            <a:r>
              <a:rPr lang="nl-BE" sz="1800" dirty="0"/>
              <a:t> is </a:t>
            </a:r>
            <a:r>
              <a:rPr lang="nl-BE" sz="1800" dirty="0" err="1"/>
              <a:t>not</a:t>
            </a:r>
            <a:r>
              <a:rPr lang="nl-BE" sz="1800" dirty="0"/>
              <a:t> easy</a:t>
            </a:r>
          </a:p>
          <a:p>
            <a:pPr marL="1028700" lvl="1" indent="-342900"/>
            <a:r>
              <a:rPr lang="nl-BE" sz="1800" dirty="0"/>
              <a:t>The column name is lost </a:t>
            </a:r>
            <a:r>
              <a:rPr lang="nl-BE" sz="1800" dirty="0" err="1"/>
              <a:t>temporarily</a:t>
            </a:r>
            <a:r>
              <a:rPr lang="nl-BE" sz="18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sz="2000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9189C4AA-CFB7-4F90-81F2-0C9A2A1B9CBE}"/>
              </a:ext>
            </a:extLst>
          </p:cNvPr>
          <p:cNvSpPr/>
          <p:nvPr/>
        </p:nvSpPr>
        <p:spPr>
          <a:xfrm>
            <a:off x="11681291" y="0"/>
            <a:ext cx="505239" cy="6876643"/>
          </a:xfrm>
          <a:prstGeom prst="rect">
            <a:avLst/>
          </a:prstGeom>
          <a:solidFill>
            <a:srgbClr val="ECE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sz="180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C0EB62-FDA9-4CC1-A5E1-A06399770E6C}"/>
              </a:ext>
            </a:extLst>
          </p:cNvPr>
          <p:cNvSpPr txBox="1">
            <a:spLocks/>
          </p:cNvSpPr>
          <p:nvPr/>
        </p:nvSpPr>
        <p:spPr>
          <a:xfrm rot="16200000">
            <a:off x="11133197" y="646868"/>
            <a:ext cx="1601424" cy="278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FF3521"/>
                </a:solidFill>
                <a:latin typeface="Miso" pitchFamily="50" charset="0"/>
                <a:ea typeface="+mj-ea"/>
                <a:cs typeface="+mj-cs"/>
              </a:defRPr>
            </a:lvl1pPr>
          </a:lstStyle>
          <a:p>
            <a:r>
              <a:rPr lang="nl-NL" sz="1800" dirty="0"/>
              <a:t>www.syntrapxl.be</a:t>
            </a:r>
            <a:endParaRPr lang="en-US" sz="1800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B84F2523-6E49-4C09-A065-3CCBE4D0D5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604" y="4276731"/>
            <a:ext cx="2657475" cy="2581275"/>
          </a:xfrm>
          <a:prstGeom prst="rect">
            <a:avLst/>
          </a:prstGeo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772590E-34F5-4AF1-8509-E750241B882C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 dirty="0"/>
              <a:t>Copyright Grietus Mulder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E0D8F43-BB30-4460-8FD6-833A866E4E5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A406D589-0885-402B-B68B-B61F959B0D28}" type="datetime1">
              <a:rPr lang="fr-BE" smtClean="0"/>
              <a:pPr/>
              <a:t>23-06-25</a:t>
            </a:fld>
            <a:endParaRPr lang="fr-BE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429C0AD-BD0A-45E9-9307-19ADCFFC925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18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94067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Objective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2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8479256" cy="4756794"/>
          </a:xfrm>
        </p:spPr>
        <p:txBody>
          <a:bodyPr>
            <a:normAutofit/>
          </a:bodyPr>
          <a:lstStyle/>
          <a:p>
            <a:r>
              <a:rPr lang="nl-BE" sz="1800" dirty="0"/>
              <a:t>Get </a:t>
            </a:r>
            <a:r>
              <a:rPr lang="nl-BE" sz="1800" dirty="0" err="1"/>
              <a:t>insight</a:t>
            </a:r>
            <a:r>
              <a:rPr lang="nl-BE" sz="1800" dirty="0"/>
              <a:t> in </a:t>
            </a:r>
            <a:r>
              <a:rPr lang="nl-BE" sz="1800" dirty="0" err="1"/>
              <a:t>measurement</a:t>
            </a:r>
            <a:r>
              <a:rPr lang="nl-BE" sz="1800" dirty="0"/>
              <a:t> data</a:t>
            </a:r>
          </a:p>
          <a:p>
            <a:r>
              <a:rPr lang="nl-BE" sz="1800" dirty="0" err="1"/>
              <a:t>Emphasis</a:t>
            </a:r>
            <a:r>
              <a:rPr lang="nl-BE" sz="1800" dirty="0"/>
              <a:t> in </a:t>
            </a:r>
            <a:r>
              <a:rPr lang="nl-BE" sz="1800" dirty="0" err="1"/>
              <a:t>finding</a:t>
            </a:r>
            <a:r>
              <a:rPr lang="nl-BE" sz="1800" dirty="0"/>
              <a:t> </a:t>
            </a:r>
            <a:r>
              <a:rPr lang="nl-BE" sz="1800" dirty="0" err="1"/>
              <a:t>patterns</a:t>
            </a:r>
            <a:r>
              <a:rPr lang="nl-BE" sz="1800" dirty="0"/>
              <a:t> </a:t>
            </a:r>
            <a:r>
              <a:rPr lang="nl-BE" sz="1800" dirty="0" err="1"/>
              <a:t>during</a:t>
            </a:r>
            <a:r>
              <a:rPr lang="nl-BE" sz="1800" dirty="0"/>
              <a:t> </a:t>
            </a:r>
            <a:r>
              <a:rPr lang="nl-BE" sz="1800" dirty="0" err="1"/>
              <a:t>the</a:t>
            </a:r>
            <a:r>
              <a:rPr lang="nl-BE" sz="1800" dirty="0"/>
              <a:t> </a:t>
            </a:r>
            <a:r>
              <a:rPr lang="nl-BE" sz="1800" dirty="0" err="1"/>
              <a:t>day</a:t>
            </a:r>
            <a:r>
              <a:rPr lang="nl-BE" sz="1800" dirty="0"/>
              <a:t> over a </a:t>
            </a:r>
            <a:r>
              <a:rPr lang="nl-BE" sz="1800" dirty="0" err="1"/>
              <a:t>year</a:t>
            </a:r>
            <a:endParaRPr lang="nl-BE" sz="1800" dirty="0"/>
          </a:p>
          <a:p>
            <a:endParaRPr lang="nl-BE" sz="1800" dirty="0"/>
          </a:p>
          <a:p>
            <a:r>
              <a:rPr lang="nl-BE" sz="1800" dirty="0" err="1"/>
              <a:t>Methods</a:t>
            </a:r>
            <a:r>
              <a:rPr lang="nl-BE" sz="1800" dirty="0"/>
              <a:t> </a:t>
            </a:r>
            <a:r>
              <a:rPr lang="nl-BE" sz="1800" dirty="0" err="1"/>
              <a:t>to</a:t>
            </a:r>
            <a:r>
              <a:rPr lang="nl-BE" sz="1800" dirty="0"/>
              <a:t> </a:t>
            </a:r>
            <a:r>
              <a:rPr lang="nl-BE" sz="1800" dirty="0" err="1"/>
              <a:t>include</a:t>
            </a:r>
            <a:r>
              <a:rPr lang="nl-BE" sz="18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Data import (CSV </a:t>
            </a:r>
            <a:r>
              <a:rPr lang="nl-BE" sz="1800" dirty="0" err="1"/>
              <a:t>and</a:t>
            </a:r>
            <a:r>
              <a:rPr lang="nl-BE" sz="1800" dirty="0"/>
              <a:t> SQL)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Data cleaning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Data </a:t>
            </a:r>
            <a:r>
              <a:rPr lang="nl-BE" sz="1800" dirty="0" err="1"/>
              <a:t>aggregation</a:t>
            </a:r>
            <a:endParaRPr lang="nl-B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Data </a:t>
            </a:r>
            <a:r>
              <a:rPr lang="nl-BE" sz="1800" dirty="0" err="1"/>
              <a:t>visualisation</a:t>
            </a:r>
            <a:endParaRPr lang="nl-B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 err="1"/>
              <a:t>Preferably</a:t>
            </a:r>
            <a:r>
              <a:rPr lang="nl-BE" sz="1800" dirty="0"/>
              <a:t>: </a:t>
            </a:r>
            <a:r>
              <a:rPr lang="nl-BE" sz="1800" dirty="0" err="1"/>
              <a:t>adaptable</a:t>
            </a:r>
            <a:r>
              <a:rPr lang="nl-BE" sz="1800" dirty="0"/>
              <a:t> looks</a:t>
            </a:r>
          </a:p>
        </p:txBody>
      </p:sp>
      <p:pic>
        <p:nvPicPr>
          <p:cNvPr id="10" name="Picture 9" descr="A graph of a graph&#10;&#10;AI-generated content may be incorrect.">
            <a:extLst>
              <a:ext uri="{FF2B5EF4-FFF2-40B4-BE49-F238E27FC236}">
                <a16:creationId xmlns:a16="http://schemas.microsoft.com/office/drawing/2014/main" id="{7D4BB45C-639C-E5AB-8F52-958BDE2725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590" y="581218"/>
            <a:ext cx="4693462" cy="51466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1412190-A853-3CF1-BD9A-100334381E87}"/>
              </a:ext>
            </a:extLst>
          </p:cNvPr>
          <p:cNvSpPr txBox="1"/>
          <p:nvPr/>
        </p:nvSpPr>
        <p:spPr>
          <a:xfrm>
            <a:off x="7130715" y="5749138"/>
            <a:ext cx="42230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Average electricity consumption in Flanders for every weekday</a:t>
            </a:r>
            <a:endParaRPr lang="en-BE" i="1" dirty="0"/>
          </a:p>
        </p:txBody>
      </p:sp>
    </p:spTree>
    <p:extLst>
      <p:ext uri="{BB962C8B-B14F-4D97-AF65-F5344CB8AC3E}">
        <p14:creationId xmlns:p14="http://schemas.microsoft.com/office/powerpoint/2010/main" val="2572733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Background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3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4114801" cy="4756794"/>
          </a:xfrm>
        </p:spPr>
        <p:txBody>
          <a:bodyPr>
            <a:normAutofit/>
          </a:bodyPr>
          <a:lstStyle/>
          <a:p>
            <a:r>
              <a:rPr lang="nl-BE" sz="1800" dirty="0"/>
              <a:t>Grietus has a long </a:t>
            </a:r>
            <a:r>
              <a:rPr lang="nl-BE" sz="1800" dirty="0" err="1"/>
              <a:t>history</a:t>
            </a:r>
            <a:r>
              <a:rPr lang="nl-BE" sz="1800" dirty="0"/>
              <a:t> in data analysis </a:t>
            </a:r>
            <a:r>
              <a:rPr lang="nl-BE" sz="1800" dirty="0" err="1"/>
              <a:t>and</a:t>
            </a:r>
            <a:r>
              <a:rPr lang="nl-BE" sz="1800" dirty="0"/>
              <a:t> </a:t>
            </a:r>
            <a:r>
              <a:rPr lang="nl-BE" sz="1800" dirty="0" err="1"/>
              <a:t>visualisation</a:t>
            </a:r>
            <a:r>
              <a:rPr lang="nl-BE" sz="1800" dirty="0"/>
              <a:t>.</a:t>
            </a:r>
          </a:p>
          <a:p>
            <a:r>
              <a:rPr lang="nl-BE" sz="1800" dirty="0"/>
              <a:t>He </a:t>
            </a:r>
            <a:r>
              <a:rPr lang="nl-BE" sz="1800" dirty="0" err="1"/>
              <a:t>created</a:t>
            </a:r>
            <a:r>
              <a:rPr lang="nl-BE" sz="1800" dirty="0"/>
              <a:t> </a:t>
            </a:r>
            <a:r>
              <a:rPr lang="nl-BE" sz="1800" dirty="0" err="1"/>
              <a:t>the</a:t>
            </a:r>
            <a:r>
              <a:rPr lang="nl-BE" sz="1800" dirty="0"/>
              <a:t> BATAL suite. </a:t>
            </a:r>
          </a:p>
          <a:p>
            <a:r>
              <a:rPr lang="nl-BE" sz="1800" dirty="0" err="1"/>
              <a:t>This</a:t>
            </a:r>
            <a:r>
              <a:rPr lang="nl-BE" sz="1800" dirty="0"/>
              <a:t> was </a:t>
            </a:r>
            <a:r>
              <a:rPr lang="nl-BE" sz="1800" dirty="0" err="1"/>
              <a:t>created</a:t>
            </a:r>
            <a:r>
              <a:rPr lang="nl-BE" sz="1800" dirty="0"/>
              <a:t> </a:t>
            </a:r>
            <a:r>
              <a:rPr lang="nl-BE" sz="1800" dirty="0" err="1"/>
              <a:t>with</a:t>
            </a:r>
            <a:r>
              <a:rPr lang="nl-BE" sz="1800" dirty="0"/>
              <a:t> </a:t>
            </a:r>
            <a:r>
              <a:rPr lang="nl-BE" sz="1800" dirty="0" err="1"/>
              <a:t>LabVIEW</a:t>
            </a:r>
            <a:r>
              <a:rPr lang="nl-BE" sz="1800" dirty="0"/>
              <a:t>.</a:t>
            </a:r>
            <a:endParaRPr lang="nl-B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DA354A-CC8D-E500-308A-6EEF87758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1351" y="2231092"/>
            <a:ext cx="7101052" cy="341377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67C263A-B9D1-3541-BA34-3B865455EB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2635" y="208714"/>
            <a:ext cx="1764632" cy="105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845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Background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4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4114801" cy="4756794"/>
          </a:xfrm>
        </p:spPr>
        <p:txBody>
          <a:bodyPr>
            <a:normAutofit/>
          </a:bodyPr>
          <a:lstStyle/>
          <a:p>
            <a:r>
              <a:rPr lang="nl-BE" sz="1800" dirty="0"/>
              <a:t>.</a:t>
            </a:r>
            <a:endParaRPr lang="nl-BE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1F5D978-FB5D-BC3C-5695-11E7B53DF0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2635" y="208714"/>
            <a:ext cx="1764632" cy="1057953"/>
          </a:xfrm>
          <a:prstGeom prst="rect">
            <a:avLst/>
          </a:prstGeom>
        </p:spPr>
      </p:pic>
      <p:pic>
        <p:nvPicPr>
          <p:cNvPr id="10" name="Picture 9" descr="A screenshot of a graph&#10;&#10;AI-generated content may be incorrect.">
            <a:extLst>
              <a:ext uri="{FF2B5EF4-FFF2-40B4-BE49-F238E27FC236}">
                <a16:creationId xmlns:a16="http://schemas.microsoft.com/office/drawing/2014/main" id="{526B494B-A686-6F2B-C4C9-F8400EA802E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83" y="1435515"/>
            <a:ext cx="10386960" cy="538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279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Background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5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4114801" cy="4756794"/>
          </a:xfrm>
        </p:spPr>
        <p:txBody>
          <a:bodyPr>
            <a:normAutofit/>
          </a:bodyPr>
          <a:lstStyle/>
          <a:p>
            <a:r>
              <a:rPr lang="nl-BE" sz="1800" dirty="0" err="1"/>
              <a:t>LabVIEW</a:t>
            </a:r>
            <a:r>
              <a:rPr lang="nl-BE" sz="1800" dirty="0"/>
              <a:t> is </a:t>
            </a:r>
            <a:r>
              <a:rPr lang="nl-BE" sz="1800" dirty="0" err="1"/>
              <a:t>powerful</a:t>
            </a:r>
            <a:r>
              <a:rPr lang="nl-BE" sz="1800" dirty="0"/>
              <a:t> </a:t>
            </a:r>
            <a:r>
              <a:rPr lang="nl-BE" sz="1800" dirty="0" err="1"/>
              <a:t>for</a:t>
            </a:r>
            <a:r>
              <a:rPr lang="nl-BE" sz="1800" dirty="0"/>
              <a:t> </a:t>
            </a:r>
            <a:r>
              <a:rPr lang="nl-BE" sz="1800" dirty="0" err="1"/>
              <a:t>creating</a:t>
            </a:r>
            <a:r>
              <a:rPr lang="nl-BE" sz="1800" dirty="0"/>
              <a:t> </a:t>
            </a:r>
            <a:r>
              <a:rPr lang="nl-BE" sz="1800" dirty="0" err="1"/>
              <a:t>graphical</a:t>
            </a:r>
            <a:r>
              <a:rPr lang="nl-BE" sz="1800" dirty="0"/>
              <a:t> user interfaces.</a:t>
            </a:r>
          </a:p>
          <a:p>
            <a:r>
              <a:rPr lang="nl-BE" sz="1800" dirty="0" err="1"/>
              <a:t>However</a:t>
            </a:r>
            <a:r>
              <a:rPr lang="nl-BE" sz="1800" dirty="0"/>
              <a:t>, python is </a:t>
            </a:r>
            <a:r>
              <a:rPr lang="nl-BE" sz="1800" dirty="0" err="1"/>
              <a:t>stronger</a:t>
            </a:r>
            <a:r>
              <a:rPr lang="nl-BE" sz="1800" dirty="0"/>
              <a:t> in data analysis</a:t>
            </a:r>
            <a:endParaRPr lang="nl-BE" dirty="0"/>
          </a:p>
        </p:txBody>
      </p:sp>
      <p:pic>
        <p:nvPicPr>
          <p:cNvPr id="11" name="Picture 10" descr="A graph on a black background&#10;&#10;AI-generated content may be incorrect.">
            <a:extLst>
              <a:ext uri="{FF2B5EF4-FFF2-40B4-BE49-F238E27FC236}">
                <a16:creationId xmlns:a16="http://schemas.microsoft.com/office/drawing/2014/main" id="{3064CDDD-B59D-3791-D9AD-4CDD057FED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9771" y="2079375"/>
            <a:ext cx="4741658" cy="42769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3C04B0-7FB6-B2D1-0042-69F05B9728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2635" y="208714"/>
            <a:ext cx="1764632" cy="105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777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Background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6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4917909" cy="4756794"/>
          </a:xfrm>
        </p:spPr>
        <p:txBody>
          <a:bodyPr>
            <a:normAutofit/>
          </a:bodyPr>
          <a:lstStyle/>
          <a:p>
            <a:r>
              <a:rPr lang="nl-BE" sz="1800" dirty="0" err="1"/>
              <a:t>Aimed</a:t>
            </a:r>
            <a:r>
              <a:rPr lang="nl-BE" sz="1800" dirty="0"/>
              <a:t> </a:t>
            </a:r>
            <a:r>
              <a:rPr lang="nl-BE" sz="1800" dirty="0" err="1"/>
              <a:t>result</a:t>
            </a:r>
            <a:r>
              <a:rPr lang="nl-BE" sz="1800" dirty="0"/>
              <a:t> like </a:t>
            </a:r>
            <a:r>
              <a:rPr lang="nl-BE" sz="1800" dirty="0" err="1"/>
              <a:t>it</a:t>
            </a:r>
            <a:r>
              <a:rPr lang="nl-BE" sz="1800" dirty="0"/>
              <a:t> </a:t>
            </a:r>
            <a:r>
              <a:rPr lang="nl-BE" sz="1800" dirty="0" err="1"/>
              <a:t>could</a:t>
            </a:r>
            <a:r>
              <a:rPr lang="nl-BE" sz="1800" dirty="0"/>
              <a:t> </a:t>
            </a:r>
            <a:r>
              <a:rPr lang="nl-BE" sz="1800" dirty="0" err="1"/>
              <a:t>be</a:t>
            </a:r>
            <a:r>
              <a:rPr lang="nl-BE" sz="1800" dirty="0"/>
              <a:t> in </a:t>
            </a:r>
            <a:r>
              <a:rPr lang="nl-BE" sz="1800" dirty="0" err="1"/>
              <a:t>LabVIEW</a:t>
            </a:r>
            <a:endParaRPr lang="nl-B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ABE1E09-E295-61E0-1754-18DF569A38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2153" y="2137390"/>
            <a:ext cx="6526582" cy="4197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377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approach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One file a starting point 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7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4114801" cy="4756794"/>
          </a:xfrm>
        </p:spPr>
        <p:txBody>
          <a:bodyPr>
            <a:normAutofit/>
          </a:bodyPr>
          <a:lstStyle/>
          <a:p>
            <a:r>
              <a:rPr lang="nl-BE" sz="1800" dirty="0" err="1"/>
              <a:t>One</a:t>
            </a:r>
            <a:r>
              <a:rPr lang="nl-BE" sz="1800" dirty="0"/>
              <a:t> file </a:t>
            </a:r>
            <a:r>
              <a:rPr lang="nl-BE" sz="1800" dirty="0" err="1"/>
              <a:t>that</a:t>
            </a:r>
            <a:r>
              <a:rPr lang="nl-BE" sz="1800" dirty="0"/>
              <a:t> </a:t>
            </a:r>
            <a:r>
              <a:rPr lang="nl-BE" sz="1800" dirty="0" err="1"/>
              <a:t>contains</a:t>
            </a:r>
            <a:r>
              <a:rPr lang="nl-BE" sz="1800" dirty="0"/>
              <a:t>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 err="1"/>
              <a:t>Datapaths</a:t>
            </a:r>
            <a:endParaRPr lang="nl-B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The </a:t>
            </a:r>
            <a:r>
              <a:rPr lang="nl-BE" sz="1800" dirty="0" err="1"/>
              <a:t>needed</a:t>
            </a:r>
            <a:r>
              <a:rPr lang="nl-BE" sz="1800" dirty="0"/>
              <a:t> options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The cleaning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The </a:t>
            </a:r>
            <a:r>
              <a:rPr lang="nl-BE" sz="1800" dirty="0" err="1"/>
              <a:t>aggregation</a:t>
            </a:r>
            <a:endParaRPr lang="nl-B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The </a:t>
            </a:r>
            <a:r>
              <a:rPr lang="nl-BE" sz="1800" dirty="0" err="1"/>
              <a:t>plotting</a:t>
            </a:r>
            <a:endParaRPr lang="nl-B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Data export</a:t>
            </a:r>
          </a:p>
          <a:p>
            <a:r>
              <a:rPr lang="nl-BE" sz="1800" dirty="0" err="1"/>
              <a:t>Selection</a:t>
            </a:r>
            <a:r>
              <a:rPr lang="nl-BE" sz="1800" dirty="0"/>
              <a:t> </a:t>
            </a:r>
            <a:r>
              <a:rPr lang="nl-BE" sz="1800" dirty="0" err="1"/>
              <a:t>by</a:t>
            </a:r>
            <a:r>
              <a:rPr lang="nl-BE" sz="1800" dirty="0"/>
              <a:t> </a:t>
            </a:r>
            <a:r>
              <a:rPr lang="nl-BE" sz="1800" dirty="0" err="1"/>
              <a:t>uncommenting</a:t>
            </a:r>
            <a:r>
              <a:rPr lang="nl-BE" sz="1800" dirty="0"/>
              <a:t> </a:t>
            </a:r>
            <a:r>
              <a:rPr lang="nl-BE" sz="1800" dirty="0" err="1"/>
              <a:t>and</a:t>
            </a:r>
            <a:r>
              <a:rPr lang="nl-BE" sz="1800" dirty="0"/>
              <a:t> </a:t>
            </a:r>
            <a:r>
              <a:rPr lang="nl-BE" sz="1800" dirty="0" err="1"/>
              <a:t>by</a:t>
            </a:r>
            <a:r>
              <a:rPr lang="nl-BE" sz="1800" dirty="0"/>
              <a:t> </a:t>
            </a:r>
            <a:r>
              <a:rPr lang="nl-BE" sz="1800" dirty="0" err="1"/>
              <a:t>adding</a:t>
            </a:r>
            <a:r>
              <a:rPr lang="nl-BE" sz="1800" dirty="0"/>
              <a:t> new information</a:t>
            </a:r>
          </a:p>
          <a:p>
            <a:r>
              <a:rPr lang="nl-BE" sz="1800" dirty="0" err="1"/>
              <a:t>Only</a:t>
            </a:r>
            <a:r>
              <a:rPr lang="nl-BE" sz="1800" dirty="0"/>
              <a:t> 100 </a:t>
            </a:r>
            <a:r>
              <a:rPr lang="nl-BE" sz="1800" dirty="0" err="1"/>
              <a:t>lines</a:t>
            </a:r>
            <a:r>
              <a:rPr lang="nl-BE" sz="1800" dirty="0"/>
              <a:t> pure code</a:t>
            </a:r>
          </a:p>
          <a:p>
            <a:pPr lvl="1"/>
            <a:r>
              <a:rPr lang="nl-BE" sz="1800" dirty="0" err="1"/>
              <a:t>Pandas</a:t>
            </a:r>
            <a:r>
              <a:rPr lang="nl-BE" sz="1800" dirty="0"/>
              <a:t> is </a:t>
            </a:r>
            <a:r>
              <a:rPr lang="nl-BE" sz="1800" dirty="0" err="1"/>
              <a:t>powerful</a:t>
            </a:r>
            <a:endParaRPr lang="nl-BE" sz="2800" dirty="0"/>
          </a:p>
        </p:txBody>
      </p:sp>
      <p:pic>
        <p:nvPicPr>
          <p:cNvPr id="10" name="Picture 9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B180ED53-8C76-C032-20FE-BF72608EC1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5166" y="0"/>
            <a:ext cx="73964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356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approach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GUI approach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8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50" y="1578260"/>
            <a:ext cx="5053694" cy="4756794"/>
          </a:xfrm>
        </p:spPr>
        <p:txBody>
          <a:bodyPr>
            <a:normAutofit/>
          </a:bodyPr>
          <a:lstStyle/>
          <a:p>
            <a:r>
              <a:rPr lang="nl-BE" sz="1800" dirty="0"/>
              <a:t>GUI is </a:t>
            </a:r>
            <a:r>
              <a:rPr lang="nl-BE" sz="1800" dirty="0" err="1"/>
              <a:t>based</a:t>
            </a:r>
            <a:r>
              <a:rPr lang="nl-BE" sz="1800" dirty="0"/>
              <a:t> on </a:t>
            </a:r>
            <a:r>
              <a:rPr lang="nl-BE" sz="1800" dirty="0" err="1"/>
              <a:t>Custom</a:t>
            </a:r>
            <a:r>
              <a:rPr lang="nl-BE" sz="1800" dirty="0"/>
              <a:t> </a:t>
            </a:r>
            <a:r>
              <a:rPr lang="nl-BE" sz="1800" dirty="0" err="1"/>
              <a:t>TKInter</a:t>
            </a:r>
            <a:endParaRPr lang="nl-BE" sz="1800" dirty="0"/>
          </a:p>
          <a:p>
            <a:r>
              <a:rPr lang="nl-BE" sz="1800" dirty="0" err="1"/>
              <a:t>This</a:t>
            </a:r>
            <a:r>
              <a:rPr lang="nl-BE" sz="1800" dirty="0"/>
              <a:t> </a:t>
            </a:r>
            <a:r>
              <a:rPr lang="nl-BE" sz="1800" dirty="0" err="1"/>
              <a:t>appears</a:t>
            </a:r>
            <a:r>
              <a:rPr lang="nl-BE" sz="1800" dirty="0"/>
              <a:t> </a:t>
            </a:r>
            <a:r>
              <a:rPr lang="nl-BE" sz="1800" dirty="0" err="1"/>
              <a:t>to</a:t>
            </a:r>
            <a:r>
              <a:rPr lang="nl-BE" sz="1800" dirty="0"/>
              <a:t> </a:t>
            </a:r>
            <a:r>
              <a:rPr lang="nl-BE" sz="1800" dirty="0" err="1"/>
              <a:t>be</a:t>
            </a:r>
            <a:r>
              <a:rPr lang="nl-BE" sz="1800" dirty="0"/>
              <a:t> well </a:t>
            </a:r>
            <a:r>
              <a:rPr lang="nl-BE" sz="1800" dirty="0" err="1"/>
              <a:t>developed</a:t>
            </a:r>
            <a:r>
              <a:rPr lang="nl-BE" sz="1800" dirty="0"/>
              <a:t> </a:t>
            </a:r>
            <a:r>
              <a:rPr lang="nl-BE" sz="1800" dirty="0" err="1"/>
              <a:t>with</a:t>
            </a:r>
            <a:r>
              <a:rPr lang="nl-BE" sz="1800" dirty="0"/>
              <a:t> a lot of help on </a:t>
            </a:r>
            <a:r>
              <a:rPr lang="nl-BE" sz="1800" dirty="0" err="1"/>
              <a:t>the</a:t>
            </a:r>
            <a:r>
              <a:rPr lang="nl-BE" sz="1800" dirty="0"/>
              <a:t> internet</a:t>
            </a:r>
          </a:p>
          <a:p>
            <a:pPr lvl="1"/>
            <a:r>
              <a:rPr lang="nl-BE" sz="1800" dirty="0"/>
              <a:t>(in contrast </a:t>
            </a:r>
            <a:r>
              <a:rPr lang="nl-BE" sz="1800" dirty="0" err="1"/>
              <a:t>with</a:t>
            </a:r>
            <a:r>
              <a:rPr lang="nl-BE" sz="1800" dirty="0"/>
              <a:t> </a:t>
            </a:r>
            <a:r>
              <a:rPr lang="nl-BE" sz="1800" dirty="0" err="1"/>
              <a:t>Kivy</a:t>
            </a:r>
            <a:r>
              <a:rPr lang="nl-BE" sz="1800" dirty="0"/>
              <a:t> </a:t>
            </a:r>
            <a:r>
              <a:rPr lang="nl-BE" sz="1800" dirty="0" err="1"/>
              <a:t>unfortunately</a:t>
            </a:r>
            <a:r>
              <a:rPr lang="nl-BE" sz="1800" dirty="0"/>
              <a:t>)</a:t>
            </a:r>
          </a:p>
          <a:p>
            <a:r>
              <a:rPr lang="nl-BE" sz="1800" dirty="0"/>
              <a:t>Modular approach: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Three levels:</a:t>
            </a:r>
          </a:p>
          <a:p>
            <a:pPr marL="971550" lvl="1" indent="-285750"/>
            <a:r>
              <a:rPr lang="nl-BE" sz="1800" dirty="0"/>
              <a:t>Model-View-Control</a:t>
            </a:r>
          </a:p>
          <a:p>
            <a:pPr marL="971550" lvl="1" indent="-285750"/>
            <a:r>
              <a:rPr lang="nl-BE" sz="1800" dirty="0" err="1"/>
              <a:t>All</a:t>
            </a:r>
            <a:r>
              <a:rPr lang="nl-BE" sz="1800" dirty="0"/>
              <a:t> </a:t>
            </a:r>
            <a:r>
              <a:rPr lang="nl-BE" sz="1800" dirty="0" err="1"/>
              <a:t>functionality</a:t>
            </a:r>
            <a:r>
              <a:rPr lang="nl-BE" sz="1800" dirty="0"/>
              <a:t> in separate modules </a:t>
            </a:r>
          </a:p>
          <a:p>
            <a:pPr marL="1428750" lvl="2" indent="-285750"/>
            <a:r>
              <a:rPr lang="nl-BE" dirty="0"/>
              <a:t>Distributed GUI modules</a:t>
            </a:r>
          </a:p>
          <a:p>
            <a:pPr marL="1885950" lvl="3" indent="-285750"/>
            <a:r>
              <a:rPr lang="nl-BE" sz="1800" dirty="0"/>
              <a:t>Callback </a:t>
            </a:r>
            <a:r>
              <a:rPr lang="nl-BE" sz="1800" dirty="0" err="1"/>
              <a:t>function</a:t>
            </a:r>
            <a:r>
              <a:rPr lang="nl-BE" sz="1800" dirty="0"/>
              <a:t> </a:t>
            </a:r>
            <a:r>
              <a:rPr lang="nl-BE" sz="1800" dirty="0" err="1"/>
              <a:t>from</a:t>
            </a:r>
            <a:r>
              <a:rPr lang="nl-BE" sz="1800" dirty="0"/>
              <a:t> </a:t>
            </a:r>
            <a:r>
              <a:rPr lang="nl-BE" sz="1800" dirty="0" err="1"/>
              <a:t>submodule</a:t>
            </a:r>
            <a:r>
              <a:rPr lang="nl-BE" sz="1800" dirty="0"/>
              <a:t> </a:t>
            </a:r>
            <a:r>
              <a:rPr lang="nl-BE" sz="1800" dirty="0" err="1"/>
              <a:t>to</a:t>
            </a:r>
            <a:r>
              <a:rPr lang="nl-BE" sz="1800" dirty="0"/>
              <a:t> </a:t>
            </a:r>
            <a:r>
              <a:rPr lang="nl-BE" sz="1800" dirty="0" err="1"/>
              <a:t>main</a:t>
            </a:r>
            <a:r>
              <a:rPr lang="nl-BE" sz="1800" dirty="0"/>
              <a:t> module</a:t>
            </a:r>
          </a:p>
          <a:p>
            <a:pPr marL="1428750" lvl="2" indent="-285750"/>
            <a:r>
              <a:rPr lang="nl-BE" dirty="0" err="1"/>
              <a:t>This</a:t>
            </a:r>
            <a:r>
              <a:rPr lang="nl-BE" dirty="0"/>
              <a:t> </a:t>
            </a:r>
            <a:r>
              <a:rPr lang="nl-BE" dirty="0" err="1"/>
              <a:t>keeps</a:t>
            </a:r>
            <a:r>
              <a:rPr lang="nl-BE" dirty="0"/>
              <a:t> code short (200 </a:t>
            </a:r>
            <a:r>
              <a:rPr lang="nl-BE" dirty="0" err="1"/>
              <a:t>lines</a:t>
            </a:r>
            <a:r>
              <a:rPr lang="nl-BE" dirty="0"/>
              <a:t>)</a:t>
            </a:r>
          </a:p>
          <a:p>
            <a:pPr marL="1428750" lvl="2" indent="-285750"/>
            <a:r>
              <a:rPr lang="nl-BE" dirty="0" err="1"/>
              <a:t>Also</a:t>
            </a:r>
            <a:r>
              <a:rPr lang="nl-BE" dirty="0"/>
              <a:t> </a:t>
            </a:r>
            <a:r>
              <a:rPr lang="nl-BE" dirty="0" err="1"/>
              <a:t>helpful</a:t>
            </a:r>
            <a:r>
              <a:rPr lang="nl-BE" dirty="0"/>
              <a:t> </a:t>
            </a:r>
            <a:r>
              <a:rPr lang="nl-BE" dirty="0" err="1"/>
              <a:t>if</a:t>
            </a:r>
            <a:r>
              <a:rPr lang="nl-BE" dirty="0"/>
              <a:t> </a:t>
            </a:r>
            <a:r>
              <a:rPr lang="nl-BE" dirty="0" err="1"/>
              <a:t>several</a:t>
            </a:r>
            <a:r>
              <a:rPr lang="nl-BE" dirty="0"/>
              <a:t> data sources are </a:t>
            </a:r>
            <a:r>
              <a:rPr lang="nl-BE" dirty="0" err="1"/>
              <a:t>used</a:t>
            </a:r>
            <a:endParaRPr lang="nl-BE" dirty="0"/>
          </a:p>
          <a:p>
            <a:pPr marL="1028700" lvl="1" indent="-342900"/>
            <a:r>
              <a:rPr lang="nl-BE" sz="1800" dirty="0"/>
              <a:t>No parameters in </a:t>
            </a:r>
            <a:r>
              <a:rPr lang="nl-BE" sz="1800" dirty="0" err="1"/>
              <a:t>middle</a:t>
            </a:r>
            <a:r>
              <a:rPr lang="nl-BE" sz="1800" dirty="0"/>
              <a:t> of code</a:t>
            </a:r>
          </a:p>
          <a:p>
            <a:endParaRPr lang="nl-BE" dirty="0"/>
          </a:p>
        </p:txBody>
      </p:sp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E04EE82-1B1A-41AE-5FC0-96FC206657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13"/>
          <a:stretch/>
        </p:blipFill>
        <p:spPr>
          <a:xfrm>
            <a:off x="9002986" y="373465"/>
            <a:ext cx="2552921" cy="5559975"/>
          </a:xfrm>
          <a:prstGeom prst="rect">
            <a:avLst/>
          </a:prstGeom>
        </p:spPr>
      </p:pic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AD99782-E72B-B2E2-AFE7-4B8D2F7CA0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169"/>
          <a:stretch/>
        </p:blipFill>
        <p:spPr>
          <a:xfrm>
            <a:off x="9010430" y="5928418"/>
            <a:ext cx="2552921" cy="243217"/>
          </a:xfrm>
          <a:prstGeom prst="rect">
            <a:avLst/>
          </a:prstGeom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41E2DCA-2A1D-73A7-BBE0-1677038EC1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9985" y="2431946"/>
            <a:ext cx="3853096" cy="32582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72253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approach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GUI approach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9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50" y="1578260"/>
            <a:ext cx="5053694" cy="4756794"/>
          </a:xfrm>
        </p:spPr>
        <p:txBody>
          <a:bodyPr>
            <a:normAutofit/>
          </a:bodyPr>
          <a:lstStyle/>
          <a:p>
            <a:r>
              <a:rPr lang="nl-BE" sz="1800" dirty="0"/>
              <a:t>GUI is </a:t>
            </a:r>
            <a:r>
              <a:rPr lang="nl-BE" sz="1800" dirty="0" err="1"/>
              <a:t>based</a:t>
            </a:r>
            <a:r>
              <a:rPr lang="nl-BE" sz="1800" dirty="0"/>
              <a:t> on </a:t>
            </a:r>
            <a:r>
              <a:rPr lang="nl-BE" sz="1800" dirty="0" err="1"/>
              <a:t>Custom</a:t>
            </a:r>
            <a:r>
              <a:rPr lang="nl-BE" sz="1800" dirty="0"/>
              <a:t> </a:t>
            </a:r>
            <a:r>
              <a:rPr lang="nl-BE" sz="1800" dirty="0" err="1"/>
              <a:t>TKInter</a:t>
            </a:r>
            <a:endParaRPr lang="nl-BE" sz="1800" dirty="0"/>
          </a:p>
          <a:p>
            <a:r>
              <a:rPr lang="nl-BE" sz="1800" dirty="0" err="1"/>
              <a:t>This</a:t>
            </a:r>
            <a:r>
              <a:rPr lang="nl-BE" sz="1800" dirty="0"/>
              <a:t> </a:t>
            </a:r>
            <a:r>
              <a:rPr lang="nl-BE" sz="1800" dirty="0" err="1"/>
              <a:t>appears</a:t>
            </a:r>
            <a:r>
              <a:rPr lang="nl-BE" sz="1800" dirty="0"/>
              <a:t> </a:t>
            </a:r>
            <a:r>
              <a:rPr lang="nl-BE" sz="1800" dirty="0" err="1"/>
              <a:t>to</a:t>
            </a:r>
            <a:r>
              <a:rPr lang="nl-BE" sz="1800" dirty="0"/>
              <a:t> </a:t>
            </a:r>
            <a:r>
              <a:rPr lang="nl-BE" sz="1800" dirty="0" err="1"/>
              <a:t>be</a:t>
            </a:r>
            <a:r>
              <a:rPr lang="nl-BE" sz="1800" dirty="0"/>
              <a:t> well </a:t>
            </a:r>
            <a:r>
              <a:rPr lang="nl-BE" sz="1800" dirty="0" err="1"/>
              <a:t>developed</a:t>
            </a:r>
            <a:r>
              <a:rPr lang="nl-BE" sz="1800" dirty="0"/>
              <a:t> </a:t>
            </a:r>
            <a:r>
              <a:rPr lang="nl-BE" sz="1800" dirty="0" err="1"/>
              <a:t>with</a:t>
            </a:r>
            <a:r>
              <a:rPr lang="nl-BE" sz="1800" dirty="0"/>
              <a:t> a lot of help on </a:t>
            </a:r>
            <a:r>
              <a:rPr lang="nl-BE" sz="1800" dirty="0" err="1"/>
              <a:t>the</a:t>
            </a:r>
            <a:r>
              <a:rPr lang="nl-BE" sz="1800" dirty="0"/>
              <a:t> internet</a:t>
            </a:r>
          </a:p>
          <a:p>
            <a:r>
              <a:rPr lang="nl-BE" sz="1800" dirty="0"/>
              <a:t>(in contrast </a:t>
            </a:r>
            <a:r>
              <a:rPr lang="nl-BE" sz="1800" dirty="0" err="1"/>
              <a:t>with</a:t>
            </a:r>
            <a:r>
              <a:rPr lang="nl-BE" sz="1800" dirty="0"/>
              <a:t> </a:t>
            </a:r>
            <a:r>
              <a:rPr lang="nl-BE" sz="1800" dirty="0" err="1"/>
              <a:t>Kivy</a:t>
            </a:r>
            <a:r>
              <a:rPr lang="nl-BE" sz="1800" dirty="0"/>
              <a:t> </a:t>
            </a:r>
            <a:r>
              <a:rPr lang="nl-BE" sz="1800" dirty="0" err="1"/>
              <a:t>unfortunately</a:t>
            </a:r>
            <a:r>
              <a:rPr lang="nl-BE" sz="1800" dirty="0"/>
              <a:t>)</a:t>
            </a:r>
          </a:p>
          <a:p>
            <a:r>
              <a:rPr lang="nl-BE" sz="1800" dirty="0"/>
              <a:t>Modular approach: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Three levels:</a:t>
            </a:r>
          </a:p>
          <a:p>
            <a:pPr marL="971550" lvl="1" indent="-285750"/>
            <a:r>
              <a:rPr lang="nl-BE" sz="1800" dirty="0"/>
              <a:t>Model-View-Control</a:t>
            </a:r>
          </a:p>
          <a:p>
            <a:pPr marL="971550" lvl="1" indent="-285750"/>
            <a:r>
              <a:rPr lang="nl-BE" sz="1800" dirty="0" err="1"/>
              <a:t>All</a:t>
            </a:r>
            <a:r>
              <a:rPr lang="nl-BE" sz="1800" dirty="0"/>
              <a:t> </a:t>
            </a:r>
            <a:r>
              <a:rPr lang="nl-BE" sz="1800" dirty="0" err="1"/>
              <a:t>functionality</a:t>
            </a:r>
            <a:r>
              <a:rPr lang="nl-BE" sz="1800" dirty="0"/>
              <a:t> in separate modules </a:t>
            </a:r>
          </a:p>
          <a:p>
            <a:pPr marL="1428750" lvl="2" indent="-285750"/>
            <a:r>
              <a:rPr lang="nl-BE" dirty="0"/>
              <a:t>Distributed GUI modules</a:t>
            </a:r>
          </a:p>
          <a:p>
            <a:pPr marL="1885950" lvl="3" indent="-285750"/>
            <a:r>
              <a:rPr lang="nl-BE" sz="1800" dirty="0"/>
              <a:t>Callback </a:t>
            </a:r>
            <a:r>
              <a:rPr lang="nl-BE" sz="1800" dirty="0" err="1"/>
              <a:t>function</a:t>
            </a:r>
            <a:r>
              <a:rPr lang="nl-BE" sz="1800" dirty="0"/>
              <a:t> </a:t>
            </a:r>
            <a:r>
              <a:rPr lang="nl-BE" sz="1800" dirty="0" err="1"/>
              <a:t>from</a:t>
            </a:r>
            <a:r>
              <a:rPr lang="nl-BE" sz="1800" dirty="0"/>
              <a:t> </a:t>
            </a:r>
            <a:r>
              <a:rPr lang="nl-BE" sz="1800" dirty="0" err="1"/>
              <a:t>submodule</a:t>
            </a:r>
            <a:r>
              <a:rPr lang="nl-BE" sz="1800" dirty="0"/>
              <a:t> </a:t>
            </a:r>
            <a:r>
              <a:rPr lang="nl-BE" sz="1800" dirty="0" err="1"/>
              <a:t>to</a:t>
            </a:r>
            <a:r>
              <a:rPr lang="nl-BE" sz="1800" dirty="0"/>
              <a:t> </a:t>
            </a:r>
            <a:r>
              <a:rPr lang="nl-BE" sz="1800" dirty="0" err="1"/>
              <a:t>main</a:t>
            </a:r>
            <a:r>
              <a:rPr lang="nl-BE" sz="1800" dirty="0"/>
              <a:t> module</a:t>
            </a:r>
          </a:p>
          <a:p>
            <a:pPr marL="1428750" lvl="2" indent="-285750"/>
            <a:r>
              <a:rPr lang="nl-BE" dirty="0" err="1"/>
              <a:t>This</a:t>
            </a:r>
            <a:r>
              <a:rPr lang="nl-BE" dirty="0"/>
              <a:t> </a:t>
            </a:r>
            <a:r>
              <a:rPr lang="nl-BE" dirty="0" err="1"/>
              <a:t>keeps</a:t>
            </a:r>
            <a:r>
              <a:rPr lang="nl-BE" dirty="0"/>
              <a:t> code short (200 </a:t>
            </a:r>
            <a:r>
              <a:rPr lang="nl-BE" dirty="0" err="1"/>
              <a:t>lines</a:t>
            </a:r>
            <a:r>
              <a:rPr lang="nl-BE" dirty="0"/>
              <a:t>)</a:t>
            </a:r>
          </a:p>
          <a:p>
            <a:pPr marL="1428750" lvl="2" indent="-285750"/>
            <a:r>
              <a:rPr lang="nl-BE" dirty="0" err="1"/>
              <a:t>Also</a:t>
            </a:r>
            <a:r>
              <a:rPr lang="nl-BE" dirty="0"/>
              <a:t> </a:t>
            </a:r>
            <a:r>
              <a:rPr lang="nl-BE" dirty="0" err="1"/>
              <a:t>helpful</a:t>
            </a:r>
            <a:r>
              <a:rPr lang="nl-BE" dirty="0"/>
              <a:t> </a:t>
            </a:r>
            <a:r>
              <a:rPr lang="nl-BE" dirty="0" err="1"/>
              <a:t>if</a:t>
            </a:r>
            <a:r>
              <a:rPr lang="nl-BE" dirty="0"/>
              <a:t> </a:t>
            </a:r>
            <a:r>
              <a:rPr lang="nl-BE" dirty="0" err="1"/>
              <a:t>several</a:t>
            </a:r>
            <a:r>
              <a:rPr lang="nl-BE" dirty="0"/>
              <a:t> data sources are </a:t>
            </a:r>
            <a:r>
              <a:rPr lang="nl-BE" dirty="0" err="1"/>
              <a:t>used</a:t>
            </a:r>
            <a:endParaRPr lang="nl-BE" dirty="0"/>
          </a:p>
          <a:p>
            <a:pPr marL="1028700" lvl="1" indent="-342900"/>
            <a:r>
              <a:rPr lang="nl-BE" sz="1800" dirty="0"/>
              <a:t>No parameters in </a:t>
            </a:r>
            <a:r>
              <a:rPr lang="nl-BE" sz="1800" dirty="0" err="1"/>
              <a:t>middle</a:t>
            </a:r>
            <a:r>
              <a:rPr lang="nl-BE" sz="1800" dirty="0"/>
              <a:t> of code</a:t>
            </a:r>
          </a:p>
          <a:p>
            <a:endParaRPr lang="nl-BE" dirty="0"/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41E2DCA-2A1D-73A7-BBE0-1677038EC1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9985" y="3492522"/>
            <a:ext cx="3410907" cy="2884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B865AC04-AC3A-5D28-3283-01AACFC24C3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9"/>
          <a:stretch/>
        </p:blipFill>
        <p:spPr>
          <a:xfrm>
            <a:off x="5955323" y="347161"/>
            <a:ext cx="6075322" cy="2712955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2D6E07-36E3-6B26-C7DD-9653517A057A}"/>
              </a:ext>
            </a:extLst>
          </p:cNvPr>
          <p:cNvCxnSpPr/>
          <p:nvPr/>
        </p:nvCxnSpPr>
        <p:spPr>
          <a:xfrm flipH="1">
            <a:off x="9571892" y="1383323"/>
            <a:ext cx="715108" cy="0"/>
          </a:xfrm>
          <a:prstGeom prst="straightConnector1">
            <a:avLst/>
          </a:prstGeom>
          <a:ln w="28575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A97F613-691D-2528-03BF-B74C7D6493E9}"/>
              </a:ext>
            </a:extLst>
          </p:cNvPr>
          <p:cNvCxnSpPr>
            <a:cxnSpLocks/>
          </p:cNvCxnSpPr>
          <p:nvPr/>
        </p:nvCxnSpPr>
        <p:spPr>
          <a:xfrm flipH="1" flipV="1">
            <a:off x="7291754" y="1406769"/>
            <a:ext cx="861646" cy="644768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4E81D70-199F-C0EF-4912-719E423DE128}"/>
              </a:ext>
            </a:extLst>
          </p:cNvPr>
          <p:cNvCxnSpPr/>
          <p:nvPr/>
        </p:nvCxnSpPr>
        <p:spPr>
          <a:xfrm flipH="1">
            <a:off x="9571892" y="2074983"/>
            <a:ext cx="715108" cy="0"/>
          </a:xfrm>
          <a:prstGeom prst="straightConnector1">
            <a:avLst/>
          </a:prstGeom>
          <a:ln w="28575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1884854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 lettertypes" id="{338C85B9-B57F-4CE3-91B1-34214BC720BE}" vid="{6B3D0B2B-169B-4B31-BF42-03B73506032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artner xmlns="2740edaa-24c7-4052-853e-13a7fe8d7abe" xsi:nil="true"/>
    <Afdeling xmlns="2740edaa-24c7-4052-853e-13a7fe8d7abe">
      <Value>SYNTRA Limburg</Value>
    </Afdeling>
    <Opmerkingen xmlns="2740edaa-24c7-4052-853e-13a7fe8d7abe">powerpoint sjabloon SyntraPXL</Opmerkingen>
    <Campagne xmlns="2740edaa-24c7-4052-853e-13a7fe8d7abe" xsi:nil="true"/>
    <Evenement xmlns="2740edaa-24c7-4052-853e-13a7fe8d7abe" xsi:nil="true"/>
    <Mediadrager xmlns="2740edaa-24c7-4052-853e-13a7fe8d7abe">
      <Value>Online-presentatie</Value>
    </Mediadrager>
    <Template xmlns="2740edaa-24c7-4052-853e-13a7fe8d7abe">
      <Value>Template</Value>
      <Value>Huisstijl</Value>
    </Template>
    <_ip_UnifiedCompliancePolicyUIAction xmlns="http://schemas.microsoft.com/sharepoint/v3" xsi:nil="true"/>
    <_ip_UnifiedCompliancePolicyProperties xmlns="http://schemas.microsoft.com/sharepoint/v3" xsi:nil="true"/>
    <lcf76f155ced4ddcb4097134ff3c332f xmlns="2740edaa-24c7-4052-853e-13a7fe8d7abe">
      <Terms xmlns="http://schemas.microsoft.com/office/infopath/2007/PartnerControls"/>
    </lcf76f155ced4ddcb4097134ff3c332f>
    <TaxCatchAll xmlns="11a2cbee-afe3-4578-bc37-0bb2542aeef1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B0265E7F932A4B904555B2B77BCD7D" ma:contentTypeVersion="25" ma:contentTypeDescription="Een nieuw document maken." ma:contentTypeScope="" ma:versionID="89aba9914652d1aee504dcaead0477ae">
  <xsd:schema xmlns:xsd="http://www.w3.org/2001/XMLSchema" xmlns:xs="http://www.w3.org/2001/XMLSchema" xmlns:p="http://schemas.microsoft.com/office/2006/metadata/properties" xmlns:ns1="http://schemas.microsoft.com/sharepoint/v3" xmlns:ns2="2740edaa-24c7-4052-853e-13a7fe8d7abe" xmlns:ns3="11a2cbee-afe3-4578-bc37-0bb2542aeef1" targetNamespace="http://schemas.microsoft.com/office/2006/metadata/properties" ma:root="true" ma:fieldsID="559555becf578d3ab815c4e07eb296d9" ns1:_="" ns2:_="" ns3:_="">
    <xsd:import namespace="http://schemas.microsoft.com/sharepoint/v3"/>
    <xsd:import namespace="2740edaa-24c7-4052-853e-13a7fe8d7abe"/>
    <xsd:import namespace="11a2cbee-afe3-4578-bc37-0bb2542aeef1"/>
    <xsd:element name="properties">
      <xsd:complexType>
        <xsd:sequence>
          <xsd:element name="documentManagement">
            <xsd:complexType>
              <xsd:all>
                <xsd:element ref="ns2:Campagne" minOccurs="0"/>
                <xsd:element ref="ns2:Evenement" minOccurs="0"/>
                <xsd:element ref="ns2:Afdeling" minOccurs="0"/>
                <xsd:element ref="ns2:Partner" minOccurs="0"/>
                <xsd:element ref="ns2:Opmerkingen" minOccurs="0"/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Template" minOccurs="0"/>
                <xsd:element ref="ns2:Mediadrager" minOccurs="0"/>
                <xsd:element ref="ns2:MediaServiceOCR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1:_ip_UnifiedCompliancePolicyProperties" minOccurs="0"/>
                <xsd:element ref="ns1:_ip_UnifiedCompliancePolicyUIAction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Eigenschappen van het geïntegreerd beleid voor naleving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Actie van de gebruikersinterface van het geïntegreerd beleid voor naleving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40edaa-24c7-4052-853e-13a7fe8d7abe" elementFormDefault="qualified">
    <xsd:import namespace="http://schemas.microsoft.com/office/2006/documentManagement/types"/>
    <xsd:import namespace="http://schemas.microsoft.com/office/infopath/2007/PartnerControls"/>
    <xsd:element name="Campagne" ma:index="8" nillable="true" ma:displayName="Campagne" ma:format="Dropdown" ma:internalName="Campagne">
      <xsd:complexType>
        <xsd:complexContent>
          <xsd:extension base="dms:MultiChoiceFillIn">
            <xsd:sequence>
              <xsd:element name="Value" maxOccurs="unbounded" minOccurs="0" nillable="true">
                <xsd:simpleType>
                  <xsd:union memberTypes="dms:Text">
                    <xsd:simpleType>
                      <xsd:restriction base="dms:Choice">
                        <xsd:enumeration value="Winteropleidingen"/>
                        <xsd:enumeration value="Summerschool"/>
                        <xsd:enumeration value="Knelpuntberoepen"/>
                        <xsd:enumeration value="Iedereen leert"/>
                        <xsd:enumeration value="Hard selling"/>
                        <xsd:enumeration value="Talentspotter"/>
                      </xsd:restriction>
                    </xsd:simpleType>
                  </xsd:union>
                </xsd:simpleType>
              </xsd:element>
            </xsd:sequence>
          </xsd:extension>
        </xsd:complexContent>
      </xsd:complexType>
    </xsd:element>
    <xsd:element name="Evenement" ma:index="9" nillable="true" ma:displayName="Evenement" ma:format="Dropdown" ma:internalName="Evenement">
      <xsd:simpleType>
        <xsd:restriction base="dms:Choice">
          <xsd:enumeration value="Infodag"/>
          <xsd:enumeration value="Diplomahappening"/>
          <xsd:enumeration value="Sid-in"/>
          <xsd:enumeration value="Verruim je horizon"/>
        </xsd:restriction>
      </xsd:simpleType>
    </xsd:element>
    <xsd:element name="Afdeling" ma:index="10" nillable="true" ma:displayName="Afdeling" ma:format="Dropdown" ma:internalName="Afdeling" ma:requiredMultiChoice="true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SYNTRA Limburg"/>
                    <xsd:enumeration value="SYNTRA business"/>
                    <xsd:enumeration value="SYNTRA Loopbaancentrum"/>
                    <xsd:enumeration value="SYNTRA duaal"/>
                    <xsd:enumeration value="SYNTRUM"/>
                    <xsd:enumeration value="T2"/>
                    <xsd:enumeration value="Andere"/>
                  </xsd:restriction>
                </xsd:simpleType>
              </xsd:element>
            </xsd:sequence>
          </xsd:extension>
        </xsd:complexContent>
      </xsd:complexType>
    </xsd:element>
    <xsd:element name="Partner" ma:index="11" nillable="true" ma:displayName="Partner" ma:format="Dropdown" ma:internalName="Partner">
      <xsd:complexType>
        <xsd:complexContent>
          <xsd:extension base="dms:MultiChoiceFillIn">
            <xsd:sequence>
              <xsd:element name="Value" maxOccurs="unbounded" minOccurs="0" nillable="true">
                <xsd:simpleType>
                  <xsd:union memberTypes="dms:Text">
                    <xsd:simpleType>
                      <xsd:restriction base="dms:Choice">
                        <xsd:enumeration value="Mediahuis"/>
                        <xsd:enumeration value="Unizo"/>
                        <xsd:enumeration value="Kingsberry"/>
                        <xsd:enumeration value="Made In Limburg"/>
                        <xsd:enumeration value="Absoluut"/>
                        <xsd:enumeration value="Comma"/>
                      </xsd:restriction>
                    </xsd:simpleType>
                  </xsd:union>
                </xsd:simpleType>
              </xsd:element>
            </xsd:sequence>
          </xsd:extension>
        </xsd:complexContent>
      </xsd:complexType>
    </xsd:element>
    <xsd:element name="Opmerkingen" ma:index="12" nillable="true" ma:displayName="Opmerkingen" ma:format="Dropdown" ma:internalName="Opmerkingen">
      <xsd:simpleType>
        <xsd:restriction base="dms:Note">
          <xsd:maxLength value="255"/>
        </xsd:restriction>
      </xsd:simpleType>
    </xsd:element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Template" ma:index="18" nillable="true" ma:displayName="Speciaal kenmerk" ma:format="Dropdown" ma:internalName="Template">
      <xsd:complexType>
        <xsd:complexContent>
          <xsd:extension base="dms:MultiChoiceFillIn">
            <xsd:sequence>
              <xsd:element name="Value" maxOccurs="unbounded" minOccurs="0" nillable="true">
                <xsd:simpleType>
                  <xsd:union memberTypes="dms:Text">
                    <xsd:simpleType>
                      <xsd:restriction base="dms:Choice">
                        <xsd:enumeration value="Template"/>
                        <xsd:enumeration value="Huisstijl"/>
                        <xsd:enumeration value="Logo"/>
                        <xsd:enumeration value="Foto"/>
                      </xsd:restriction>
                    </xsd:simpleType>
                  </xsd:union>
                </xsd:simpleType>
              </xsd:element>
            </xsd:sequence>
          </xsd:extension>
        </xsd:complexContent>
      </xsd:complexType>
    </xsd:element>
    <xsd:element name="Mediadrager" ma:index="19" nillable="true" ma:displayName="Mediadrager" ma:format="Dropdown" ma:internalName="Mediadrager" ma:requiredMultiChoice="true">
      <xsd:complexType>
        <xsd:complexContent>
          <xsd:extension base="dms:MultiChoiceFillIn">
            <xsd:sequence>
              <xsd:element name="Value" maxOccurs="unbounded" minOccurs="0" nillable="true">
                <xsd:simpleType>
                  <xsd:union memberTypes="dms:Text">
                    <xsd:simpleType>
                      <xsd:restriction base="dms:Choice">
                        <xsd:enumeration value="Online-Mailing"/>
                        <xsd:enumeration value="Online-Website"/>
                        <xsd:enumeration value="Online-Social Media"/>
                        <xsd:enumeration value="Online-Banner/mailhandtekening"/>
                        <xsd:enumeration value="Online-Video"/>
                        <xsd:enumeration value="Offline-Kranten/magazines/…"/>
                        <xsd:enumeration value="Offline-Narrowcasting"/>
                        <xsd:enumeration value="Offline-Flyers/brochures"/>
                        <xsd:enumeration value="Offline-Posters/Billboard"/>
                        <xsd:enumeration value="Offline-Beursmateriaal/roll-up"/>
                        <xsd:enumeration value="Offline-Cinema/TV"/>
                        <xsd:enumeration value="Offline-Drukwerk externe media"/>
                        <xsd:enumeration value="Offline-Drukwerk intern/gadgets"/>
                        <xsd:enumeration value="Alle"/>
                      </xsd:restriction>
                    </xsd:simpleType>
                  </xsd:union>
                </xsd:simpleType>
              </xsd:element>
            </xsd:sequence>
          </xsd:extension>
        </xsd:complexContent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MediaServiceAutoKeyPoints" ma:index="2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4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8" nillable="true" ma:taxonomy="true" ma:internalName="lcf76f155ced4ddcb4097134ff3c332f" ma:taxonomyFieldName="MediaServiceImageTags" ma:displayName="Afbeeldingtags" ma:readOnly="false" ma:fieldId="{5cf76f15-5ced-4ddc-b409-7134ff3c332f}" ma:taxonomyMulti="true" ma:sspId="e9db0e41-7ff5-44a7-9a77-12b7b841b4f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a2cbee-afe3-4578-bc37-0bb2542aeef1" elementFormDefault="qualified">
    <xsd:import namespace="http://schemas.microsoft.com/office/2006/documentManagement/types"/>
    <xsd:import namespace="http://schemas.microsoft.com/office/infopath/2007/PartnerControls"/>
    <xsd:element name="TaxCatchAll" ma:index="29" nillable="true" ma:displayName="Taxonomy Catch All Column" ma:hidden="true" ma:list="{a58a3ed1-6fb3-41a0-8f16-648356feafc8}" ma:internalName="TaxCatchAll" ma:showField="CatchAllData" ma:web="11a2cbee-afe3-4578-bc37-0bb2542aeef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5796335-A93D-464D-B8EE-47C2C219B34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9D478D6-BF7E-4C0E-8A22-DFB69A3227CD}">
  <ds:schemaRefs>
    <ds:schemaRef ds:uri="http://schemas.openxmlformats.org/package/2006/metadata/core-properties"/>
    <ds:schemaRef ds:uri="http://www.w3.org/XML/1998/namespace"/>
    <ds:schemaRef ds:uri="http://purl.org/dc/dcmitype/"/>
    <ds:schemaRef ds:uri="http://purl.org/dc/terms/"/>
    <ds:schemaRef ds:uri="http://schemas.microsoft.com/office/2006/metadata/properties"/>
    <ds:schemaRef ds:uri="11a2cbee-afe3-4578-bc37-0bb2542aeef1"/>
    <ds:schemaRef ds:uri="http://schemas.microsoft.com/office/2006/documentManagement/types"/>
    <ds:schemaRef ds:uri="http://schemas.microsoft.com/sharepoint/v3"/>
    <ds:schemaRef ds:uri="http://purl.org/dc/elements/1.1/"/>
    <ds:schemaRef ds:uri="http://schemas.microsoft.com/office/infopath/2007/PartnerControls"/>
    <ds:schemaRef ds:uri="2740edaa-24c7-4052-853e-13a7fe8d7abe"/>
  </ds:schemaRefs>
</ds:datastoreItem>
</file>

<file path=customXml/itemProps3.xml><?xml version="1.0" encoding="utf-8"?>
<ds:datastoreItem xmlns:ds="http://schemas.openxmlformats.org/officeDocument/2006/customXml" ds:itemID="{B80977A5-8CA3-4882-8C1F-F667926260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2740edaa-24c7-4052-853e-13a7fe8d7abe"/>
    <ds:schemaRef ds:uri="11a2cbee-afe3-4578-bc37-0bb2542aeef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Sjabloon SyntraPXL</Template>
  <TotalTime>6963</TotalTime>
  <Words>728</Words>
  <Application>Microsoft Office PowerPoint</Application>
  <PresentationFormat>Widescreen</PresentationFormat>
  <Paragraphs>213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Calibri</vt:lpstr>
      <vt:lpstr>Lato</vt:lpstr>
      <vt:lpstr>Miso</vt:lpstr>
      <vt:lpstr>Calibri Light</vt:lpstr>
      <vt:lpstr>Arial</vt:lpstr>
      <vt:lpstr>Kantoorthema</vt:lpstr>
      <vt:lpstr>Data scientist, 1e jaar</vt:lpstr>
      <vt:lpstr>Introduction</vt:lpstr>
      <vt:lpstr>Introduction</vt:lpstr>
      <vt:lpstr>Introduction</vt:lpstr>
      <vt:lpstr>Introduction</vt:lpstr>
      <vt:lpstr>Introduction</vt:lpstr>
      <vt:lpstr>Core approach</vt:lpstr>
      <vt:lpstr>Core approach</vt:lpstr>
      <vt:lpstr>Core approach</vt:lpstr>
      <vt:lpstr>Core approach</vt:lpstr>
      <vt:lpstr>Core approach</vt:lpstr>
      <vt:lpstr>Core approach</vt:lpstr>
      <vt:lpstr>Core approach</vt:lpstr>
      <vt:lpstr>To be done</vt:lpstr>
      <vt:lpstr>To be done</vt:lpstr>
      <vt:lpstr>Result</vt:lpstr>
      <vt:lpstr>Take aways/ experiences</vt:lpstr>
      <vt:lpstr>Take aways/ experiences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Grietus Mulder</dc:creator>
  <cp:lastModifiedBy>Grietus Mulder</cp:lastModifiedBy>
  <cp:revision>178</cp:revision>
  <cp:lastPrinted>2022-10-24T09:03:30Z</cp:lastPrinted>
  <dcterms:created xsi:type="dcterms:W3CDTF">2022-10-05T12:34:03Z</dcterms:created>
  <dcterms:modified xsi:type="dcterms:W3CDTF">2025-06-23T18:13:04Z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0x01010007B0265E7F932A4B904555B2B77BCD7D</vt:lpwstr>
  </property>
  <property fmtid="{D5CDD505-2E9C-101B-9397-08002B2CF9AE}" pid="3" name="MediaServiceImageTags">
    <vt:lpwstr/>
  </property>
</Properties>
</file>

<file path=docProps/thumbnail.jpeg>
</file>